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png" ContentType="image/png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slideMasters/slideMaster2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>
  <p:sldMasterIdLst>
    <p:sldMasterId id="2147483648" r:id="rId1"/>
    <p:sldMasterId id="2147483649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2" r:id="rId50"/>
    <p:sldId id="303" r:id="rId51"/>
    <p:sldId id="304" r:id="rId52"/>
    <p:sldId id="305" r:id="rId53"/>
    <p:sldId id="306" r:id="rId54"/>
    <p:sldId id="307" r:id="rId55"/>
    <p:sldId id="308" r:id="rId56"/>
    <p:sldId id="309" r:id="rId57"/>
    <p:sldId id="310" r:id="rId58"/>
    <p:sldId id="311" r:id="rId59"/>
    <p:sldId id="312" r:id="rId60"/>
    <p:sldId id="313" r:id="rId61"/>
    <p:sldId id="314" r:id="rId62"/>
    <p:sldId id="315" r:id="rId63"/>
    <p:sldId id="316" r:id="rId64"/>
    <p:sldId id="317" r:id="rId65"/>
    <p:sldId id="318" r:id="rId66"/>
    <p:sldId id="319" r:id="rId67"/>
    <p:sldId id="320" r:id="rId68"/>
    <p:sldId id="321" r:id="rId69"/>
    <p:sldId id="322" r:id="rId70"/>
    <p:sldId id="323" r:id="rId71"/>
    <p:sldId id="324" r:id="rId72"/>
    <p:sldId id="325" r:id="rId73"/>
    <p:sldId id="326" r:id="rId74"/>
    <p:sldId id="327" r:id="rId75"/>
  </p:sldIdLst>
  <p:sldSz type="screen4x3" cy="6858000" cx="9144000"/>
  <p:notesSz cx="9144000" cy="6858000"/>
  <p:defaultTextStyle>
    <a:defPPr>
      <a:defRPr lang="en-US"/>
    </a:defPPr>
    <a:lvl1pPr algn="l" defTabSz="9144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>
  <p:showPr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>
    <p:restoredLeft sz="15653" autoAdjust="0"/>
    <p:restoredTop sz="94676" autoAdjust="0"/>
  </p:normalViewPr>
  <p:slideViewPr>
    <p:cSldViewPr>
      <p:cViewPr>
        <p:scale>
          <a:sx n="81" d="100"/>
          <a:sy n="81" d="100"/>
        </p:scale>
        <p:origin x="-1020" y="-7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slide" Target="slides/slide34.xml"/><Relationship Id="rId38" Type="http://schemas.openxmlformats.org/officeDocument/2006/relationships/slide" Target="slides/slide35.xml"/><Relationship Id="rId39" Type="http://schemas.openxmlformats.org/officeDocument/2006/relationships/slide" Target="slides/slide36.xml"/><Relationship Id="rId40" Type="http://schemas.openxmlformats.org/officeDocument/2006/relationships/slide" Target="slides/slide37.xml"/><Relationship Id="rId41" Type="http://schemas.openxmlformats.org/officeDocument/2006/relationships/slide" Target="slides/slide38.xml"/><Relationship Id="rId42" Type="http://schemas.openxmlformats.org/officeDocument/2006/relationships/slide" Target="slides/slide39.xml"/><Relationship Id="rId43" Type="http://schemas.openxmlformats.org/officeDocument/2006/relationships/slide" Target="slides/slide40.xml"/><Relationship Id="rId44" Type="http://schemas.openxmlformats.org/officeDocument/2006/relationships/slide" Target="slides/slide41.xml"/><Relationship Id="rId45" Type="http://schemas.openxmlformats.org/officeDocument/2006/relationships/slide" Target="slides/slide42.xml"/><Relationship Id="rId46" Type="http://schemas.openxmlformats.org/officeDocument/2006/relationships/slide" Target="slides/slide43.xml"/><Relationship Id="rId47" Type="http://schemas.openxmlformats.org/officeDocument/2006/relationships/slide" Target="slides/slide44.xml"/><Relationship Id="rId48" Type="http://schemas.openxmlformats.org/officeDocument/2006/relationships/slide" Target="slides/slide45.xml"/><Relationship Id="rId49" Type="http://schemas.openxmlformats.org/officeDocument/2006/relationships/slide" Target="slides/slide46.xml"/><Relationship Id="rId50" Type="http://schemas.openxmlformats.org/officeDocument/2006/relationships/slide" Target="slides/slide47.xml"/><Relationship Id="rId51" Type="http://schemas.openxmlformats.org/officeDocument/2006/relationships/slide" Target="slides/slide48.xml"/><Relationship Id="rId52" Type="http://schemas.openxmlformats.org/officeDocument/2006/relationships/slide" Target="slides/slide49.xml"/><Relationship Id="rId53" Type="http://schemas.openxmlformats.org/officeDocument/2006/relationships/slide" Target="slides/slide50.xml"/><Relationship Id="rId54" Type="http://schemas.openxmlformats.org/officeDocument/2006/relationships/slide" Target="slides/slide51.xml"/><Relationship Id="rId55" Type="http://schemas.openxmlformats.org/officeDocument/2006/relationships/slide" Target="slides/slide52.xml"/><Relationship Id="rId56" Type="http://schemas.openxmlformats.org/officeDocument/2006/relationships/slide" Target="slides/slide53.xml"/><Relationship Id="rId57" Type="http://schemas.openxmlformats.org/officeDocument/2006/relationships/slide" Target="slides/slide54.xml"/><Relationship Id="rId58" Type="http://schemas.openxmlformats.org/officeDocument/2006/relationships/slide" Target="slides/slide55.xml"/><Relationship Id="rId59" Type="http://schemas.openxmlformats.org/officeDocument/2006/relationships/slide" Target="slides/slide56.xml"/><Relationship Id="rId60" Type="http://schemas.openxmlformats.org/officeDocument/2006/relationships/slide" Target="slides/slide57.xml"/><Relationship Id="rId61" Type="http://schemas.openxmlformats.org/officeDocument/2006/relationships/slide" Target="slides/slide58.xml"/><Relationship Id="rId62" Type="http://schemas.openxmlformats.org/officeDocument/2006/relationships/slide" Target="slides/slide59.xml"/><Relationship Id="rId63" Type="http://schemas.openxmlformats.org/officeDocument/2006/relationships/slide" Target="slides/slide60.xml"/><Relationship Id="rId64" Type="http://schemas.openxmlformats.org/officeDocument/2006/relationships/slide" Target="slides/slide61.xml"/><Relationship Id="rId65" Type="http://schemas.openxmlformats.org/officeDocument/2006/relationships/slide" Target="slides/slide62.xml"/><Relationship Id="rId66" Type="http://schemas.openxmlformats.org/officeDocument/2006/relationships/slide" Target="slides/slide63.xml"/><Relationship Id="rId67" Type="http://schemas.openxmlformats.org/officeDocument/2006/relationships/slide" Target="slides/slide64.xml"/><Relationship Id="rId68" Type="http://schemas.openxmlformats.org/officeDocument/2006/relationships/slide" Target="slides/slide65.xml"/><Relationship Id="rId69" Type="http://schemas.openxmlformats.org/officeDocument/2006/relationships/slide" Target="slides/slide66.xml"/><Relationship Id="rId70" Type="http://schemas.openxmlformats.org/officeDocument/2006/relationships/slide" Target="slides/slide67.xml"/><Relationship Id="rId71" Type="http://schemas.openxmlformats.org/officeDocument/2006/relationships/slide" Target="slides/slide68.xml"/><Relationship Id="rId72" Type="http://schemas.openxmlformats.org/officeDocument/2006/relationships/slide" Target="slides/slide69.xml"/><Relationship Id="rId73" Type="http://schemas.openxmlformats.org/officeDocument/2006/relationships/slide" Target="slides/slide70.xml"/><Relationship Id="rId74" Type="http://schemas.openxmlformats.org/officeDocument/2006/relationships/slide" Target="slides/slide71.xml"/><Relationship Id="rId75" Type="http://schemas.openxmlformats.org/officeDocument/2006/relationships/slide" Target="slides/slide72.xml"/><Relationship Id="rId76" Type="http://schemas.openxmlformats.org/officeDocument/2006/relationships/tableStyles" Target="tableStyles.xml"/><Relationship Id="rId77" Type="http://schemas.openxmlformats.org/officeDocument/2006/relationships/presProps" Target="presProps.xml"/><Relationship Id="rId78" Type="http://schemas.openxmlformats.org/officeDocument/2006/relationships/viewProps" Target="viewProps.xml"/><Relationship Id="rId79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7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51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952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953" name="Rectangle 4"/>
          <p:cNvSpPr>
            <a:spLocks noChangeAspect="1" noRot="1" noGrp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/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954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955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95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fontAlgn="base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algn="l" fontAlgn="base" marL="4572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algn="l" fontAlgn="base" marL="9144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algn="l" fontAlgn="base" marL="13716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algn="l" fontAlgn="base" marL="18288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6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40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/>
        </p:spPr>
        <p:txBody>
          <a:bodyPr bIns="0" lIns="0" rIns="0" tIns="0" wrap="square">
            <a:spAutoFit/>
          </a:bodyPr>
          <a:p/>
        </p:txBody>
      </p:sp>
      <p:sp>
        <p:nvSpPr>
          <p:cNvPr id="1048941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/>
        </p:spPr>
        <p:txBody>
          <a:bodyPr bIns="0" lIns="0" rIns="0" tIns="0" wrap="square">
            <a:spAutoFit/>
          </a:bodyPr>
          <a:p/>
        </p:txBody>
      </p:sp>
      <p:sp>
        <p:nvSpPr>
          <p:cNvPr id="1048942" name="Holder 4"/>
          <p:cNvSpPr>
            <a:spLocks noGrp="1"/>
          </p:cNvSpPr>
          <p:nvPr>
            <p:ph type="ftr" sz="quarter" idx="5"/>
          </p:nvPr>
        </p:nvSpPr>
        <p:spPr/>
        <p:txBody>
          <a:bodyPr bIns="0" lIns="0" rIns="0" t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1048943" name="Holder 5"/>
          <p:cNvSpPr>
            <a:spLocks noGrp="1"/>
          </p:cNvSpPr>
          <p:nvPr>
            <p:ph type="dt" sz="half" idx="6"/>
          </p:nvPr>
        </p:nvSpPr>
        <p:spPr/>
        <p:txBody>
          <a:bodyPr bIns="0" lIns="0" rIns="0" t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7/6/2020</a:t>
            </a:fld>
            <a:endParaRPr lang="en-US"/>
          </a:p>
        </p:txBody>
      </p:sp>
      <p:sp>
        <p:nvSpPr>
          <p:cNvPr id="1048944" name="Holder 6"/>
          <p:cNvSpPr>
            <a:spLocks noGrp="1"/>
          </p:cNvSpPr>
          <p:nvPr>
            <p:ph type="sldNum" sz="quarter" idx="7"/>
          </p:nvPr>
        </p:nvSpPr>
        <p:spPr/>
        <p:txBody>
          <a:bodyPr bIns="0" lIns="0" rIns="0" t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9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3" name="Holder 2"/>
          <p:cNvSpPr>
            <a:spLocks noGrp="1"/>
          </p:cNvSpPr>
          <p:nvPr>
            <p:ph type="ftr" sz="quarter" idx="5"/>
          </p:nvPr>
        </p:nvSpPr>
        <p:spPr/>
        <p:txBody>
          <a:bodyPr bIns="0" lIns="0" rIns="0" t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724" name="Holder 3"/>
          <p:cNvSpPr>
            <a:spLocks noGrp="1"/>
          </p:cNvSpPr>
          <p:nvPr>
            <p:ph type="dt" sz="half" idx="6"/>
          </p:nvPr>
        </p:nvSpPr>
        <p:spPr/>
        <p:txBody>
          <a:bodyPr bIns="0" lIns="0" rIns="0" t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7/6/2020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725" name="Holder 4"/>
          <p:cNvSpPr>
            <a:spLocks noGrp="1"/>
          </p:cNvSpPr>
          <p:nvPr>
            <p:ph type="sldNum" sz="quarter" idx="7"/>
          </p:nvPr>
        </p:nvSpPr>
        <p:spPr/>
        <p:txBody>
          <a:bodyPr bIns="0" lIns="0" rIns="0" t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Holder 2"/>
          <p:cNvSpPr>
            <a:spLocks noGrp="1"/>
          </p:cNvSpPr>
          <p:nvPr>
            <p:ph type="title"/>
          </p:nvPr>
        </p:nvSpPr>
        <p:spPr/>
        <p:txBody>
          <a:bodyPr bIns="0" lIns="0" rIns="0" tIns="0"/>
          <a:lstStyle>
            <a:lvl1pPr>
              <a:defRPr b="0" sz="3200" i="0">
                <a:solidFill>
                  <a:srgbClr val="006FC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1048582" name="Holder 3"/>
          <p:cNvSpPr>
            <a:spLocks noGrp="1"/>
          </p:cNvSpPr>
          <p:nvPr>
            <p:ph type="body" idx="1"/>
          </p:nvPr>
        </p:nvSpPr>
        <p:spPr/>
        <p:txBody>
          <a:bodyPr bIns="0" lIns="0" rIns="0" tIns="0"/>
          <a:lstStyle>
            <a:lvl1pPr>
              <a:defRPr b="0" sz="320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1048583" name="Holder 4"/>
          <p:cNvSpPr>
            <a:spLocks noGrp="1"/>
          </p:cNvSpPr>
          <p:nvPr>
            <p:ph type="ftr" sz="quarter" idx="5"/>
          </p:nvPr>
        </p:nvSpPr>
        <p:spPr/>
        <p:txBody>
          <a:bodyPr bIns="0" lIns="0" rIns="0" t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1048584" name="Holder 5"/>
          <p:cNvSpPr>
            <a:spLocks noGrp="1"/>
          </p:cNvSpPr>
          <p:nvPr>
            <p:ph type="dt" sz="half" idx="6"/>
          </p:nvPr>
        </p:nvSpPr>
        <p:spPr/>
        <p:txBody>
          <a:bodyPr bIns="0" lIns="0" rIns="0" t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7/6/2020</a:t>
            </a:fld>
            <a:endParaRPr lang="en-US"/>
          </a:p>
        </p:txBody>
      </p:sp>
      <p:sp>
        <p:nvSpPr>
          <p:cNvPr id="1048585" name="Holder 6"/>
          <p:cNvSpPr>
            <a:spLocks noGrp="1"/>
          </p:cNvSpPr>
          <p:nvPr>
            <p:ph type="sldNum" sz="quarter" idx="7"/>
          </p:nvPr>
        </p:nvSpPr>
        <p:spPr/>
        <p:txBody>
          <a:bodyPr bIns="0" lIns="0" rIns="0" t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6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45" name="Holder 2"/>
          <p:cNvSpPr>
            <a:spLocks noGrp="1"/>
          </p:cNvSpPr>
          <p:nvPr>
            <p:ph type="title"/>
          </p:nvPr>
        </p:nvSpPr>
        <p:spPr/>
        <p:txBody>
          <a:bodyPr bIns="0" lIns="0" rIns="0" tIns="0"/>
          <a:lstStyle>
            <a:lvl1pPr>
              <a:defRPr b="0" sz="3200" i="0">
                <a:solidFill>
                  <a:srgbClr val="006FC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1048946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/>
        </p:spPr>
        <p:txBody>
          <a:bodyPr bIns="0" lIns="0" rIns="0" tIns="0" wrap="square">
            <a:spAutoFit/>
          </a:bodyPr>
          <a:p/>
        </p:txBody>
      </p:sp>
      <p:sp>
        <p:nvSpPr>
          <p:cNvPr id="1048947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/>
        </p:spPr>
        <p:txBody>
          <a:bodyPr bIns="0" lIns="0" rIns="0" tIns="0" wrap="square">
            <a:spAutoFit/>
          </a:bodyPr>
          <a:p/>
        </p:txBody>
      </p:sp>
      <p:sp>
        <p:nvSpPr>
          <p:cNvPr id="1048948" name="Holder 5"/>
          <p:cNvSpPr>
            <a:spLocks noGrp="1"/>
          </p:cNvSpPr>
          <p:nvPr>
            <p:ph type="ftr" sz="quarter" idx="5"/>
          </p:nvPr>
        </p:nvSpPr>
        <p:spPr/>
        <p:txBody>
          <a:bodyPr bIns="0" lIns="0" rIns="0" t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1048949" name="Holder 6"/>
          <p:cNvSpPr>
            <a:spLocks noGrp="1"/>
          </p:cNvSpPr>
          <p:nvPr>
            <p:ph type="dt" sz="half" idx="6"/>
          </p:nvPr>
        </p:nvSpPr>
        <p:spPr/>
        <p:txBody>
          <a:bodyPr bIns="0" lIns="0" rIns="0" t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7/6/2020</a:t>
            </a:fld>
            <a:endParaRPr lang="en-US"/>
          </a:p>
        </p:txBody>
      </p:sp>
      <p:sp>
        <p:nvSpPr>
          <p:cNvPr id="1048950" name="Holder 7"/>
          <p:cNvSpPr>
            <a:spLocks noGrp="1"/>
          </p:cNvSpPr>
          <p:nvPr>
            <p:ph type="sldNum" sz="quarter" idx="7"/>
          </p:nvPr>
        </p:nvSpPr>
        <p:spPr/>
        <p:txBody>
          <a:bodyPr bIns="0" lIns="0" rIns="0" t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3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05" name="Holder 2"/>
          <p:cNvSpPr>
            <a:spLocks noGrp="1"/>
          </p:cNvSpPr>
          <p:nvPr>
            <p:ph type="title"/>
          </p:nvPr>
        </p:nvSpPr>
        <p:spPr/>
        <p:txBody>
          <a:bodyPr bIns="0" lIns="0" rIns="0" tIns="0"/>
          <a:lstStyle>
            <a:lvl1pPr>
              <a:defRPr b="0" sz="3200" i="0">
                <a:solidFill>
                  <a:srgbClr val="006FC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1048806" name="Holder 3"/>
          <p:cNvSpPr>
            <a:spLocks noGrp="1"/>
          </p:cNvSpPr>
          <p:nvPr>
            <p:ph type="ftr" sz="quarter" idx="5"/>
          </p:nvPr>
        </p:nvSpPr>
        <p:spPr/>
        <p:txBody>
          <a:bodyPr bIns="0" lIns="0" rIns="0" t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1048807" name="Holder 4"/>
          <p:cNvSpPr>
            <a:spLocks noGrp="1"/>
          </p:cNvSpPr>
          <p:nvPr>
            <p:ph type="dt" sz="half" idx="6"/>
          </p:nvPr>
        </p:nvSpPr>
        <p:spPr/>
        <p:txBody>
          <a:bodyPr bIns="0" lIns="0" rIns="0" t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7/6/2020</a:t>
            </a:fld>
            <a:endParaRPr lang="en-US"/>
          </a:p>
        </p:txBody>
      </p:sp>
      <p:sp>
        <p:nvSpPr>
          <p:cNvPr id="1048808" name="Holder 5"/>
          <p:cNvSpPr>
            <a:spLocks noGrp="1"/>
          </p:cNvSpPr>
          <p:nvPr>
            <p:ph type="sldNum" sz="quarter" idx="7"/>
          </p:nvPr>
        </p:nvSpPr>
        <p:spPr/>
        <p:txBody>
          <a:bodyPr bIns="0" lIns="0" rIns="0" t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8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0" name="Holder 2"/>
          <p:cNvSpPr>
            <a:spLocks noGrp="1"/>
          </p:cNvSpPr>
          <p:nvPr>
            <p:ph type="ftr" sz="quarter" idx="5"/>
          </p:nvPr>
        </p:nvSpPr>
        <p:spPr/>
        <p:txBody>
          <a:bodyPr bIns="0" lIns="0" rIns="0" t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1048591" name="Holder 3"/>
          <p:cNvSpPr>
            <a:spLocks noGrp="1"/>
          </p:cNvSpPr>
          <p:nvPr>
            <p:ph type="dt" sz="half" idx="6"/>
          </p:nvPr>
        </p:nvSpPr>
        <p:spPr/>
        <p:txBody>
          <a:bodyPr bIns="0" lIns="0" rIns="0" t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7/6/2020</a:t>
            </a:fld>
            <a:endParaRPr lang="en-US"/>
          </a:p>
        </p:txBody>
      </p:sp>
      <p:sp>
        <p:nvSpPr>
          <p:cNvPr id="1048592" name="Holder 4"/>
          <p:cNvSpPr>
            <a:spLocks noGrp="1"/>
          </p:cNvSpPr>
          <p:nvPr>
            <p:ph type="sldNum" sz="quarter" idx="7"/>
          </p:nvPr>
        </p:nvSpPr>
        <p:spPr/>
        <p:txBody>
          <a:bodyPr bIns="0" lIns="0" rIns="0" t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type="obj">
  <p:cSld name="Title Slide">
    <p:bg>
      <p:bgPr>
        <a:solidFill>
          <a:schemeClr val="bg1"/>
        </a:solidFill>
        <a:effectLst/>
      </p:bgPr>
    </p:bg>
    <p:spTree>
      <p:nvGrpSpPr>
        <p:cNvPr id="16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52" name="bg object 16"/>
          <p:cNvSpPr/>
          <p:nvPr/>
        </p:nvSpPr>
        <p:spPr>
          <a:xfrm>
            <a:off x="-1270" y="0"/>
            <a:ext cx="9146540" cy="180340"/>
          </a:xfrm>
          <a:custGeom>
            <a:avLst/>
            <a:ahLst/>
            <a:rect l="l" t="t" r="r" b="b"/>
            <a:pathLst>
              <a:path w="9146540" h="180340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0" y="180340"/>
                </a:lnTo>
                <a:lnTo>
                  <a:pt x="9146540" y="18034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7F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853" name="bg object 17"/>
          <p:cNvSpPr/>
          <p:nvPr/>
        </p:nvSpPr>
        <p:spPr>
          <a:xfrm>
            <a:off x="-1270" y="179069"/>
            <a:ext cx="9146540" cy="91440"/>
          </a:xfrm>
          <a:custGeom>
            <a:avLst/>
            <a:ahLst/>
            <a:rect l="l" t="t" r="r" b="b"/>
            <a:pathLst>
              <a:path w="9146540" h="91439">
                <a:moveTo>
                  <a:pt x="9146540" y="0"/>
                </a:moveTo>
                <a:lnTo>
                  <a:pt x="0" y="0"/>
                </a:lnTo>
                <a:lnTo>
                  <a:pt x="0" y="91439"/>
                </a:lnTo>
                <a:lnTo>
                  <a:pt x="9146540" y="9143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80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854" name="bg object 18"/>
          <p:cNvSpPr/>
          <p:nvPr/>
        </p:nvSpPr>
        <p:spPr>
          <a:xfrm>
            <a:off x="-1270" y="270509"/>
            <a:ext cx="9146540" cy="88900"/>
          </a:xfrm>
          <a:custGeom>
            <a:avLst/>
            <a:ahLst/>
            <a:rect l="l" t="t" r="r" b="b"/>
            <a:pathLst>
              <a:path w="9146540" h="88900">
                <a:moveTo>
                  <a:pt x="9146540" y="0"/>
                </a:moveTo>
                <a:lnTo>
                  <a:pt x="0" y="0"/>
                </a:lnTo>
                <a:lnTo>
                  <a:pt x="0" y="88900"/>
                </a:lnTo>
                <a:lnTo>
                  <a:pt x="9146540" y="8890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81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855" name="bg object 19"/>
          <p:cNvSpPr/>
          <p:nvPr/>
        </p:nvSpPr>
        <p:spPr>
          <a:xfrm>
            <a:off x="-1270" y="359409"/>
            <a:ext cx="9146540" cy="91440"/>
          </a:xfrm>
          <a:custGeom>
            <a:avLst/>
            <a:ahLst/>
            <a:rect l="l" t="t" r="r" b="b"/>
            <a:pathLst>
              <a:path w="9146540" h="91440">
                <a:moveTo>
                  <a:pt x="9146540" y="0"/>
                </a:moveTo>
                <a:lnTo>
                  <a:pt x="0" y="0"/>
                </a:lnTo>
                <a:lnTo>
                  <a:pt x="0" y="91439"/>
                </a:lnTo>
                <a:lnTo>
                  <a:pt x="9146540" y="9143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82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856" name="bg object 20"/>
          <p:cNvSpPr/>
          <p:nvPr/>
        </p:nvSpPr>
        <p:spPr>
          <a:xfrm>
            <a:off x="-1270" y="450849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83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857" name="bg object 21"/>
          <p:cNvSpPr/>
          <p:nvPr/>
        </p:nvSpPr>
        <p:spPr>
          <a:xfrm>
            <a:off x="-1270" y="541020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69"/>
                </a:lnTo>
                <a:lnTo>
                  <a:pt x="9146540" y="9016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84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858" name="bg object 22"/>
          <p:cNvSpPr/>
          <p:nvPr/>
        </p:nvSpPr>
        <p:spPr>
          <a:xfrm>
            <a:off x="-1270" y="631189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85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859" name="bg object 23"/>
          <p:cNvSpPr/>
          <p:nvPr/>
        </p:nvSpPr>
        <p:spPr>
          <a:xfrm>
            <a:off x="-1270" y="721360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69"/>
                </a:lnTo>
                <a:lnTo>
                  <a:pt x="9146540" y="9016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86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860" name="bg object 24"/>
          <p:cNvSpPr/>
          <p:nvPr/>
        </p:nvSpPr>
        <p:spPr>
          <a:xfrm>
            <a:off x="-1270" y="811529"/>
            <a:ext cx="9146540" cy="90170"/>
          </a:xfrm>
          <a:custGeom>
            <a:avLst/>
            <a:ahLst/>
            <a:rect l="l" t="t" r="r" b="b"/>
            <a:pathLst>
              <a:path w="9146540" h="90169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87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861" name="bg object 25"/>
          <p:cNvSpPr/>
          <p:nvPr/>
        </p:nvSpPr>
        <p:spPr>
          <a:xfrm>
            <a:off x="-1270" y="901699"/>
            <a:ext cx="9146540" cy="90170"/>
          </a:xfrm>
          <a:custGeom>
            <a:avLst/>
            <a:ahLst/>
            <a:rect l="l" t="t" r="r" b="b"/>
            <a:pathLst>
              <a:path w="9146540" h="90169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88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862" name="bg object 26"/>
          <p:cNvSpPr/>
          <p:nvPr/>
        </p:nvSpPr>
        <p:spPr>
          <a:xfrm>
            <a:off x="-1270" y="991869"/>
            <a:ext cx="9146540" cy="90170"/>
          </a:xfrm>
          <a:custGeom>
            <a:avLst/>
            <a:ahLst/>
            <a:rect l="l" t="t" r="r" b="b"/>
            <a:pathLst>
              <a:path w="9146540" h="90169">
                <a:moveTo>
                  <a:pt x="9146540" y="0"/>
                </a:moveTo>
                <a:lnTo>
                  <a:pt x="0" y="0"/>
                </a:lnTo>
                <a:lnTo>
                  <a:pt x="0" y="90169"/>
                </a:lnTo>
                <a:lnTo>
                  <a:pt x="9146540" y="9016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89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863" name="bg object 27"/>
          <p:cNvSpPr/>
          <p:nvPr/>
        </p:nvSpPr>
        <p:spPr>
          <a:xfrm>
            <a:off x="-1270" y="1082040"/>
            <a:ext cx="9146540" cy="90170"/>
          </a:xfrm>
          <a:custGeom>
            <a:avLst/>
            <a:ahLst/>
            <a:rect l="l" t="t" r="r" b="b"/>
            <a:pathLst>
              <a:path w="9146540" h="90169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8A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864" name="bg object 28"/>
          <p:cNvSpPr/>
          <p:nvPr/>
        </p:nvSpPr>
        <p:spPr>
          <a:xfrm>
            <a:off x="-1270" y="1172210"/>
            <a:ext cx="9146540" cy="90170"/>
          </a:xfrm>
          <a:custGeom>
            <a:avLst/>
            <a:ahLst/>
            <a:rect l="l" t="t" r="r" b="b"/>
            <a:pathLst>
              <a:path w="9146540" h="90169">
                <a:moveTo>
                  <a:pt x="9146540" y="0"/>
                </a:moveTo>
                <a:lnTo>
                  <a:pt x="0" y="0"/>
                </a:lnTo>
                <a:lnTo>
                  <a:pt x="0" y="90169"/>
                </a:lnTo>
                <a:lnTo>
                  <a:pt x="9146540" y="9016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8B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865" name="bg object 29"/>
          <p:cNvSpPr/>
          <p:nvPr/>
        </p:nvSpPr>
        <p:spPr>
          <a:xfrm>
            <a:off x="-1270" y="1262379"/>
            <a:ext cx="9146540" cy="90170"/>
          </a:xfrm>
          <a:custGeom>
            <a:avLst/>
            <a:ahLst/>
            <a:rect l="l" t="t" r="r" b="b"/>
            <a:pathLst>
              <a:path w="9146540" h="90169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8C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866" name="bg object 30"/>
          <p:cNvSpPr/>
          <p:nvPr/>
        </p:nvSpPr>
        <p:spPr>
          <a:xfrm>
            <a:off x="-1270" y="1352549"/>
            <a:ext cx="9146540" cy="90170"/>
          </a:xfrm>
          <a:custGeom>
            <a:avLst/>
            <a:ahLst/>
            <a:rect l="l" t="t" r="r" b="b"/>
            <a:pathLst>
              <a:path w="9146540" h="90169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8D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867" name="bg object 31"/>
          <p:cNvSpPr/>
          <p:nvPr/>
        </p:nvSpPr>
        <p:spPr>
          <a:xfrm>
            <a:off x="-1270" y="1442719"/>
            <a:ext cx="9146540" cy="91440"/>
          </a:xfrm>
          <a:custGeom>
            <a:avLst/>
            <a:ahLst/>
            <a:rect l="l" t="t" r="r" b="b"/>
            <a:pathLst>
              <a:path w="9146540" h="91440">
                <a:moveTo>
                  <a:pt x="9146540" y="0"/>
                </a:moveTo>
                <a:lnTo>
                  <a:pt x="0" y="0"/>
                </a:lnTo>
                <a:lnTo>
                  <a:pt x="0" y="91439"/>
                </a:lnTo>
                <a:lnTo>
                  <a:pt x="9146540" y="9143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8E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868" name="bg object 32"/>
          <p:cNvSpPr/>
          <p:nvPr/>
        </p:nvSpPr>
        <p:spPr>
          <a:xfrm>
            <a:off x="-1270" y="1534160"/>
            <a:ext cx="9146540" cy="90170"/>
          </a:xfrm>
          <a:custGeom>
            <a:avLst/>
            <a:ahLst/>
            <a:rect l="l" t="t" r="r" b="b"/>
            <a:pathLst>
              <a:path w="9146540" h="90169">
                <a:moveTo>
                  <a:pt x="9146540" y="0"/>
                </a:moveTo>
                <a:lnTo>
                  <a:pt x="0" y="0"/>
                </a:lnTo>
                <a:lnTo>
                  <a:pt x="0" y="90169"/>
                </a:lnTo>
                <a:lnTo>
                  <a:pt x="9146540" y="9016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8F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869" name="bg object 33"/>
          <p:cNvSpPr/>
          <p:nvPr/>
        </p:nvSpPr>
        <p:spPr>
          <a:xfrm>
            <a:off x="-1270" y="1624329"/>
            <a:ext cx="9146540" cy="90170"/>
          </a:xfrm>
          <a:custGeom>
            <a:avLst/>
            <a:ahLst/>
            <a:rect l="l" t="t" r="r" b="b"/>
            <a:pathLst>
              <a:path w="9146540" h="90169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90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870" name="bg object 34"/>
          <p:cNvSpPr/>
          <p:nvPr/>
        </p:nvSpPr>
        <p:spPr>
          <a:xfrm>
            <a:off x="-1270" y="1714500"/>
            <a:ext cx="9146540" cy="90170"/>
          </a:xfrm>
          <a:custGeom>
            <a:avLst/>
            <a:ahLst/>
            <a:rect l="l" t="t" r="r" b="b"/>
            <a:pathLst>
              <a:path w="9146540" h="90169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91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871" name="bg object 35"/>
          <p:cNvSpPr/>
          <p:nvPr/>
        </p:nvSpPr>
        <p:spPr>
          <a:xfrm>
            <a:off x="-1270" y="1804669"/>
            <a:ext cx="9146540" cy="90170"/>
          </a:xfrm>
          <a:custGeom>
            <a:avLst/>
            <a:ahLst/>
            <a:rect l="l" t="t" r="r" b="b"/>
            <a:pathLst>
              <a:path w="9146540" h="90169">
                <a:moveTo>
                  <a:pt x="9146540" y="0"/>
                </a:moveTo>
                <a:lnTo>
                  <a:pt x="0" y="0"/>
                </a:lnTo>
                <a:lnTo>
                  <a:pt x="0" y="90169"/>
                </a:lnTo>
                <a:lnTo>
                  <a:pt x="9146540" y="9016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92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872" name="bg object 36"/>
          <p:cNvSpPr/>
          <p:nvPr/>
        </p:nvSpPr>
        <p:spPr>
          <a:xfrm>
            <a:off x="-1270" y="1894840"/>
            <a:ext cx="9146540" cy="90170"/>
          </a:xfrm>
          <a:custGeom>
            <a:avLst/>
            <a:ahLst/>
            <a:rect l="l" t="t" r="r" b="b"/>
            <a:pathLst>
              <a:path w="9146540" h="90169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93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873" name="bg object 37"/>
          <p:cNvSpPr/>
          <p:nvPr/>
        </p:nvSpPr>
        <p:spPr>
          <a:xfrm>
            <a:off x="-1270" y="1985009"/>
            <a:ext cx="9146540" cy="90170"/>
          </a:xfrm>
          <a:custGeom>
            <a:avLst/>
            <a:ahLst/>
            <a:rect l="l" t="t" r="r" b="b"/>
            <a:pathLst>
              <a:path w="9146540" h="90169">
                <a:moveTo>
                  <a:pt x="9146540" y="0"/>
                </a:moveTo>
                <a:lnTo>
                  <a:pt x="0" y="0"/>
                </a:lnTo>
                <a:lnTo>
                  <a:pt x="0" y="90169"/>
                </a:lnTo>
                <a:lnTo>
                  <a:pt x="9146540" y="9016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94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874" name="bg object 38"/>
          <p:cNvSpPr/>
          <p:nvPr/>
        </p:nvSpPr>
        <p:spPr>
          <a:xfrm>
            <a:off x="-1270" y="2075179"/>
            <a:ext cx="9146540" cy="90170"/>
          </a:xfrm>
          <a:custGeom>
            <a:avLst/>
            <a:ahLst/>
            <a:rect l="l" t="t" r="r" b="b"/>
            <a:pathLst>
              <a:path w="9146540" h="90169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95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875" name="bg object 39"/>
          <p:cNvSpPr/>
          <p:nvPr/>
        </p:nvSpPr>
        <p:spPr>
          <a:xfrm>
            <a:off x="-1270" y="2165350"/>
            <a:ext cx="9146540" cy="90170"/>
          </a:xfrm>
          <a:custGeom>
            <a:avLst/>
            <a:ahLst/>
            <a:rect l="l" t="t" r="r" b="b"/>
            <a:pathLst>
              <a:path w="9146540" h="90169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96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876" name="bg object 40"/>
          <p:cNvSpPr/>
          <p:nvPr/>
        </p:nvSpPr>
        <p:spPr>
          <a:xfrm>
            <a:off x="-1270" y="2255519"/>
            <a:ext cx="9146540" cy="90170"/>
          </a:xfrm>
          <a:custGeom>
            <a:avLst/>
            <a:ahLst/>
            <a:rect l="l" t="t" r="r" b="b"/>
            <a:pathLst>
              <a:path w="9146540" h="90169">
                <a:moveTo>
                  <a:pt x="9146540" y="0"/>
                </a:moveTo>
                <a:lnTo>
                  <a:pt x="0" y="0"/>
                </a:lnTo>
                <a:lnTo>
                  <a:pt x="0" y="90169"/>
                </a:lnTo>
                <a:lnTo>
                  <a:pt x="9146540" y="9016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97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877" name="bg object 41"/>
          <p:cNvSpPr/>
          <p:nvPr/>
        </p:nvSpPr>
        <p:spPr>
          <a:xfrm>
            <a:off x="-1270" y="2345690"/>
            <a:ext cx="9146540" cy="90170"/>
          </a:xfrm>
          <a:custGeom>
            <a:avLst/>
            <a:ahLst/>
            <a:rect l="l" t="t" r="r" b="b"/>
            <a:pathLst>
              <a:path w="9146540" h="90169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98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878" name="bg object 42"/>
          <p:cNvSpPr/>
          <p:nvPr/>
        </p:nvSpPr>
        <p:spPr>
          <a:xfrm>
            <a:off x="-1270" y="2435859"/>
            <a:ext cx="9146540" cy="90170"/>
          </a:xfrm>
          <a:custGeom>
            <a:avLst/>
            <a:ahLst/>
            <a:rect l="l" t="t" r="r" b="b"/>
            <a:pathLst>
              <a:path w="9146540" h="90169">
                <a:moveTo>
                  <a:pt x="9146540" y="0"/>
                </a:moveTo>
                <a:lnTo>
                  <a:pt x="0" y="0"/>
                </a:lnTo>
                <a:lnTo>
                  <a:pt x="0" y="90169"/>
                </a:lnTo>
                <a:lnTo>
                  <a:pt x="9146540" y="9016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99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879" name="bg object 43"/>
          <p:cNvSpPr/>
          <p:nvPr/>
        </p:nvSpPr>
        <p:spPr>
          <a:xfrm>
            <a:off x="-1270" y="2526029"/>
            <a:ext cx="9146540" cy="90170"/>
          </a:xfrm>
          <a:custGeom>
            <a:avLst/>
            <a:ahLst/>
            <a:rect l="l" t="t" r="r" b="b"/>
            <a:pathLst>
              <a:path w="9146540" h="90169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9A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880" name="bg object 44"/>
          <p:cNvSpPr/>
          <p:nvPr/>
        </p:nvSpPr>
        <p:spPr>
          <a:xfrm>
            <a:off x="-1270" y="2616200"/>
            <a:ext cx="9146540" cy="90170"/>
          </a:xfrm>
          <a:custGeom>
            <a:avLst/>
            <a:ahLst/>
            <a:rect l="l" t="t" r="r" b="b"/>
            <a:pathLst>
              <a:path w="9146540" h="90169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9B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881" name="bg object 45"/>
          <p:cNvSpPr/>
          <p:nvPr/>
        </p:nvSpPr>
        <p:spPr>
          <a:xfrm>
            <a:off x="-1270" y="2706369"/>
            <a:ext cx="9146540" cy="91440"/>
          </a:xfrm>
          <a:custGeom>
            <a:avLst/>
            <a:ahLst/>
            <a:rect l="l" t="t" r="r" b="b"/>
            <a:pathLst>
              <a:path w="9146540" h="91439">
                <a:moveTo>
                  <a:pt x="9146540" y="0"/>
                </a:moveTo>
                <a:lnTo>
                  <a:pt x="0" y="0"/>
                </a:lnTo>
                <a:lnTo>
                  <a:pt x="0" y="91439"/>
                </a:lnTo>
                <a:lnTo>
                  <a:pt x="9146540" y="9143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9C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882" name="bg object 46"/>
          <p:cNvSpPr/>
          <p:nvPr/>
        </p:nvSpPr>
        <p:spPr>
          <a:xfrm>
            <a:off x="-1270" y="2797809"/>
            <a:ext cx="9146540" cy="90170"/>
          </a:xfrm>
          <a:custGeom>
            <a:avLst/>
            <a:ahLst/>
            <a:rect l="l" t="t" r="r" b="b"/>
            <a:pathLst>
              <a:path w="9146540" h="90169">
                <a:moveTo>
                  <a:pt x="9146540" y="0"/>
                </a:moveTo>
                <a:lnTo>
                  <a:pt x="0" y="0"/>
                </a:lnTo>
                <a:lnTo>
                  <a:pt x="0" y="90169"/>
                </a:lnTo>
                <a:lnTo>
                  <a:pt x="9146540" y="9016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9D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883" name="bg object 47"/>
          <p:cNvSpPr/>
          <p:nvPr/>
        </p:nvSpPr>
        <p:spPr>
          <a:xfrm>
            <a:off x="-1270" y="2887979"/>
            <a:ext cx="9146540" cy="90170"/>
          </a:xfrm>
          <a:custGeom>
            <a:avLst/>
            <a:ahLst/>
            <a:rect l="l" t="t" r="r" b="b"/>
            <a:pathLst>
              <a:path w="9146540" h="90169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9E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884" name="bg object 48"/>
          <p:cNvSpPr/>
          <p:nvPr/>
        </p:nvSpPr>
        <p:spPr>
          <a:xfrm>
            <a:off x="-1270" y="2978150"/>
            <a:ext cx="9146540" cy="90170"/>
          </a:xfrm>
          <a:custGeom>
            <a:avLst/>
            <a:ahLst/>
            <a:rect l="l" t="t" r="r" b="b"/>
            <a:pathLst>
              <a:path w="9146540" h="90169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9F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885" name="bg object 49"/>
          <p:cNvSpPr/>
          <p:nvPr/>
        </p:nvSpPr>
        <p:spPr>
          <a:xfrm>
            <a:off x="-1270" y="3068319"/>
            <a:ext cx="9146540" cy="90170"/>
          </a:xfrm>
          <a:custGeom>
            <a:avLst/>
            <a:ahLst/>
            <a:rect l="l" t="t" r="r" b="b"/>
            <a:pathLst>
              <a:path w="9146540" h="90169">
                <a:moveTo>
                  <a:pt x="9146540" y="0"/>
                </a:moveTo>
                <a:lnTo>
                  <a:pt x="0" y="0"/>
                </a:lnTo>
                <a:lnTo>
                  <a:pt x="0" y="90169"/>
                </a:lnTo>
                <a:lnTo>
                  <a:pt x="9146540" y="9016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A0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886" name="bg object 50"/>
          <p:cNvSpPr/>
          <p:nvPr/>
        </p:nvSpPr>
        <p:spPr>
          <a:xfrm>
            <a:off x="-1270" y="3158490"/>
            <a:ext cx="9146540" cy="90170"/>
          </a:xfrm>
          <a:custGeom>
            <a:avLst/>
            <a:ahLst/>
            <a:rect l="l" t="t" r="r" b="b"/>
            <a:pathLst>
              <a:path w="9146540" h="90169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A1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887" name="bg object 51"/>
          <p:cNvSpPr/>
          <p:nvPr/>
        </p:nvSpPr>
        <p:spPr>
          <a:xfrm>
            <a:off x="-1270" y="3248659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69"/>
                </a:lnTo>
                <a:lnTo>
                  <a:pt x="9146540" y="9016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A2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888" name="bg object 52"/>
          <p:cNvSpPr/>
          <p:nvPr/>
        </p:nvSpPr>
        <p:spPr>
          <a:xfrm>
            <a:off x="-1270" y="3338829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A3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889" name="bg object 53"/>
          <p:cNvSpPr/>
          <p:nvPr/>
        </p:nvSpPr>
        <p:spPr>
          <a:xfrm>
            <a:off x="-1270" y="3429000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A4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890" name="bg object 54"/>
          <p:cNvSpPr/>
          <p:nvPr/>
        </p:nvSpPr>
        <p:spPr>
          <a:xfrm>
            <a:off x="-1270" y="3519170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69"/>
                </a:lnTo>
                <a:lnTo>
                  <a:pt x="9146540" y="9016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A5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891" name="bg object 55"/>
          <p:cNvSpPr/>
          <p:nvPr/>
        </p:nvSpPr>
        <p:spPr>
          <a:xfrm>
            <a:off x="-1270" y="3609339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A6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892" name="bg object 56"/>
          <p:cNvSpPr/>
          <p:nvPr/>
        </p:nvSpPr>
        <p:spPr>
          <a:xfrm>
            <a:off x="-1270" y="3699509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69"/>
                </a:lnTo>
                <a:lnTo>
                  <a:pt x="9146540" y="9016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A7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893" name="bg object 57"/>
          <p:cNvSpPr/>
          <p:nvPr/>
        </p:nvSpPr>
        <p:spPr>
          <a:xfrm>
            <a:off x="-1270" y="3789679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A8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894" name="bg object 58"/>
          <p:cNvSpPr/>
          <p:nvPr/>
        </p:nvSpPr>
        <p:spPr>
          <a:xfrm>
            <a:off x="-1270" y="3879850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69"/>
                </a:lnTo>
                <a:lnTo>
                  <a:pt x="9146540" y="9016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A9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895" name="bg object 59"/>
          <p:cNvSpPr/>
          <p:nvPr/>
        </p:nvSpPr>
        <p:spPr>
          <a:xfrm>
            <a:off x="-1270" y="3970020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69"/>
                </a:lnTo>
                <a:lnTo>
                  <a:pt x="9146540" y="9016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AA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896" name="bg object 60"/>
          <p:cNvSpPr/>
          <p:nvPr/>
        </p:nvSpPr>
        <p:spPr>
          <a:xfrm>
            <a:off x="-1270" y="4060189"/>
            <a:ext cx="9146540" cy="91440"/>
          </a:xfrm>
          <a:custGeom>
            <a:avLst/>
            <a:ahLst/>
            <a:rect l="l" t="t" r="r" b="b"/>
            <a:pathLst>
              <a:path w="9146540" h="91439">
                <a:moveTo>
                  <a:pt x="9146540" y="0"/>
                </a:moveTo>
                <a:lnTo>
                  <a:pt x="0" y="0"/>
                </a:lnTo>
                <a:lnTo>
                  <a:pt x="0" y="91440"/>
                </a:lnTo>
                <a:lnTo>
                  <a:pt x="9146540" y="9144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AB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897" name="bg object 61"/>
          <p:cNvSpPr/>
          <p:nvPr/>
        </p:nvSpPr>
        <p:spPr>
          <a:xfrm>
            <a:off x="-1270" y="4151629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AC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898" name="bg object 62"/>
          <p:cNvSpPr/>
          <p:nvPr/>
        </p:nvSpPr>
        <p:spPr>
          <a:xfrm>
            <a:off x="-1270" y="4241800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69"/>
                </a:lnTo>
                <a:lnTo>
                  <a:pt x="9146540" y="9016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AD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899" name="bg object 63"/>
          <p:cNvSpPr/>
          <p:nvPr/>
        </p:nvSpPr>
        <p:spPr>
          <a:xfrm>
            <a:off x="-1270" y="4331970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69"/>
                </a:lnTo>
                <a:lnTo>
                  <a:pt x="9146540" y="9016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AE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900" name="bg object 64"/>
          <p:cNvSpPr/>
          <p:nvPr/>
        </p:nvSpPr>
        <p:spPr>
          <a:xfrm>
            <a:off x="-1270" y="4422139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AF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901" name="bg object 65"/>
          <p:cNvSpPr/>
          <p:nvPr/>
        </p:nvSpPr>
        <p:spPr>
          <a:xfrm>
            <a:off x="-1270" y="4512309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69"/>
                </a:lnTo>
                <a:lnTo>
                  <a:pt x="9146540" y="9016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B0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902" name="bg object 66"/>
          <p:cNvSpPr/>
          <p:nvPr/>
        </p:nvSpPr>
        <p:spPr>
          <a:xfrm>
            <a:off x="-1270" y="4602479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B1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903" name="bg object 67"/>
          <p:cNvSpPr/>
          <p:nvPr/>
        </p:nvSpPr>
        <p:spPr>
          <a:xfrm>
            <a:off x="-1270" y="4692650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69"/>
                </a:lnTo>
                <a:lnTo>
                  <a:pt x="9146540" y="9016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B2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904" name="bg object 68"/>
          <p:cNvSpPr/>
          <p:nvPr/>
        </p:nvSpPr>
        <p:spPr>
          <a:xfrm>
            <a:off x="-1270" y="4782820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69"/>
                </a:lnTo>
                <a:lnTo>
                  <a:pt x="9146540" y="9016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B3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905" name="bg object 69"/>
          <p:cNvSpPr/>
          <p:nvPr/>
        </p:nvSpPr>
        <p:spPr>
          <a:xfrm>
            <a:off x="-1270" y="4872989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B4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906" name="bg object 70"/>
          <p:cNvSpPr/>
          <p:nvPr/>
        </p:nvSpPr>
        <p:spPr>
          <a:xfrm>
            <a:off x="-1270" y="4963159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69"/>
                </a:lnTo>
                <a:lnTo>
                  <a:pt x="9146540" y="9016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B5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907" name="bg object 71"/>
          <p:cNvSpPr/>
          <p:nvPr/>
        </p:nvSpPr>
        <p:spPr>
          <a:xfrm>
            <a:off x="-1270" y="5053329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B6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908" name="bg object 72"/>
          <p:cNvSpPr/>
          <p:nvPr/>
        </p:nvSpPr>
        <p:spPr>
          <a:xfrm>
            <a:off x="-1270" y="5143500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69"/>
                </a:lnTo>
                <a:lnTo>
                  <a:pt x="9146540" y="9016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B7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909" name="bg object 73"/>
          <p:cNvSpPr/>
          <p:nvPr/>
        </p:nvSpPr>
        <p:spPr>
          <a:xfrm>
            <a:off x="-1270" y="5233670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69"/>
                </a:lnTo>
                <a:lnTo>
                  <a:pt x="9146540" y="9016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B8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910" name="bg object 74"/>
          <p:cNvSpPr/>
          <p:nvPr/>
        </p:nvSpPr>
        <p:spPr>
          <a:xfrm>
            <a:off x="-1270" y="5323839"/>
            <a:ext cx="9146540" cy="91440"/>
          </a:xfrm>
          <a:custGeom>
            <a:avLst/>
            <a:ahLst/>
            <a:rect l="l" t="t" r="r" b="b"/>
            <a:pathLst>
              <a:path w="9146540" h="91439">
                <a:moveTo>
                  <a:pt x="9146540" y="0"/>
                </a:moveTo>
                <a:lnTo>
                  <a:pt x="0" y="0"/>
                </a:lnTo>
                <a:lnTo>
                  <a:pt x="0" y="91440"/>
                </a:lnTo>
                <a:lnTo>
                  <a:pt x="9146540" y="9144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B9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911" name="bg object 75"/>
          <p:cNvSpPr/>
          <p:nvPr/>
        </p:nvSpPr>
        <p:spPr>
          <a:xfrm>
            <a:off x="-1270" y="5415279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BA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912" name="bg object 76"/>
          <p:cNvSpPr/>
          <p:nvPr/>
        </p:nvSpPr>
        <p:spPr>
          <a:xfrm>
            <a:off x="-1270" y="5505450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69"/>
                </a:lnTo>
                <a:lnTo>
                  <a:pt x="9146540" y="9016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BB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913" name="bg object 77"/>
          <p:cNvSpPr/>
          <p:nvPr/>
        </p:nvSpPr>
        <p:spPr>
          <a:xfrm>
            <a:off x="-1270" y="5595620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69"/>
                </a:lnTo>
                <a:lnTo>
                  <a:pt x="9146540" y="9016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BC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914" name="bg object 78"/>
          <p:cNvSpPr/>
          <p:nvPr/>
        </p:nvSpPr>
        <p:spPr>
          <a:xfrm>
            <a:off x="-1270" y="5685789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BD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915" name="bg object 79"/>
          <p:cNvSpPr/>
          <p:nvPr/>
        </p:nvSpPr>
        <p:spPr>
          <a:xfrm>
            <a:off x="-1270" y="5775959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69"/>
                </a:lnTo>
                <a:lnTo>
                  <a:pt x="9146540" y="9016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BE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916" name="bg object 80"/>
          <p:cNvSpPr/>
          <p:nvPr/>
        </p:nvSpPr>
        <p:spPr>
          <a:xfrm>
            <a:off x="-1270" y="5866129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BF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917" name="bg object 81"/>
          <p:cNvSpPr/>
          <p:nvPr/>
        </p:nvSpPr>
        <p:spPr>
          <a:xfrm>
            <a:off x="-1270" y="5956300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C0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918" name="bg object 82"/>
          <p:cNvSpPr/>
          <p:nvPr/>
        </p:nvSpPr>
        <p:spPr>
          <a:xfrm>
            <a:off x="-1270" y="6046470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69"/>
                </a:lnTo>
                <a:lnTo>
                  <a:pt x="9146540" y="9016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C1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919" name="bg object 83"/>
          <p:cNvSpPr/>
          <p:nvPr/>
        </p:nvSpPr>
        <p:spPr>
          <a:xfrm>
            <a:off x="-1270" y="6136639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C2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920" name="bg object 84"/>
          <p:cNvSpPr/>
          <p:nvPr/>
        </p:nvSpPr>
        <p:spPr>
          <a:xfrm>
            <a:off x="-1270" y="6226809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69"/>
                </a:lnTo>
                <a:lnTo>
                  <a:pt x="9146540" y="9016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C3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921" name="bg object 85"/>
          <p:cNvSpPr/>
          <p:nvPr/>
        </p:nvSpPr>
        <p:spPr>
          <a:xfrm>
            <a:off x="-1270" y="6316979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C4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922" name="bg object 86"/>
          <p:cNvSpPr/>
          <p:nvPr/>
        </p:nvSpPr>
        <p:spPr>
          <a:xfrm>
            <a:off x="-1270" y="6407150"/>
            <a:ext cx="9146540" cy="91440"/>
          </a:xfrm>
          <a:custGeom>
            <a:avLst/>
            <a:ahLst/>
            <a:rect l="l" t="t" r="r" b="b"/>
            <a:pathLst>
              <a:path w="9146540" h="91439">
                <a:moveTo>
                  <a:pt x="9146540" y="0"/>
                </a:moveTo>
                <a:lnTo>
                  <a:pt x="0" y="0"/>
                </a:lnTo>
                <a:lnTo>
                  <a:pt x="0" y="91439"/>
                </a:lnTo>
                <a:lnTo>
                  <a:pt x="9146540" y="9143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C5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923" name="bg object 87"/>
          <p:cNvSpPr/>
          <p:nvPr/>
        </p:nvSpPr>
        <p:spPr>
          <a:xfrm>
            <a:off x="-1270" y="6498589"/>
            <a:ext cx="9146540" cy="88900"/>
          </a:xfrm>
          <a:custGeom>
            <a:avLst/>
            <a:ahLst/>
            <a:rect l="l" t="t" r="r" b="b"/>
            <a:pathLst>
              <a:path w="9146540" h="88900">
                <a:moveTo>
                  <a:pt x="9146540" y="0"/>
                </a:moveTo>
                <a:lnTo>
                  <a:pt x="0" y="0"/>
                </a:lnTo>
                <a:lnTo>
                  <a:pt x="0" y="88900"/>
                </a:lnTo>
                <a:lnTo>
                  <a:pt x="9146540" y="8890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C6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924" name="bg object 88"/>
          <p:cNvSpPr/>
          <p:nvPr/>
        </p:nvSpPr>
        <p:spPr>
          <a:xfrm>
            <a:off x="-1270" y="6587489"/>
            <a:ext cx="9146540" cy="91440"/>
          </a:xfrm>
          <a:custGeom>
            <a:avLst/>
            <a:ahLst/>
            <a:rect l="l" t="t" r="r" b="b"/>
            <a:pathLst>
              <a:path w="9146540" h="91440">
                <a:moveTo>
                  <a:pt x="9146540" y="0"/>
                </a:moveTo>
                <a:lnTo>
                  <a:pt x="0" y="0"/>
                </a:lnTo>
                <a:lnTo>
                  <a:pt x="0" y="91439"/>
                </a:lnTo>
                <a:lnTo>
                  <a:pt x="9146540" y="9143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C7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925" name="bg object 89"/>
          <p:cNvSpPr/>
          <p:nvPr/>
        </p:nvSpPr>
        <p:spPr>
          <a:xfrm>
            <a:off x="-1270" y="6678929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C8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926" name="bg object 90"/>
          <p:cNvSpPr/>
          <p:nvPr/>
        </p:nvSpPr>
        <p:spPr>
          <a:xfrm>
            <a:off x="-1270" y="6769099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C9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927" name="bg object 91"/>
          <p:cNvSpPr/>
          <p:nvPr/>
        </p:nvSpPr>
        <p:spPr>
          <a:xfrm>
            <a:off x="332740" y="1752600"/>
            <a:ext cx="8811260" cy="5105400"/>
          </a:xfrm>
          <a:custGeom>
            <a:avLst/>
            <a:ahLst/>
            <a:rect l="l" t="t" r="r" b="b"/>
            <a:pathLst>
              <a:path w="8811260" h="5105400">
                <a:moveTo>
                  <a:pt x="8811260" y="0"/>
                </a:moveTo>
                <a:lnTo>
                  <a:pt x="532129" y="0"/>
                </a:lnTo>
                <a:lnTo>
                  <a:pt x="529590" y="2048510"/>
                </a:lnTo>
                <a:lnTo>
                  <a:pt x="0" y="2048510"/>
                </a:lnTo>
                <a:lnTo>
                  <a:pt x="10160" y="5096510"/>
                </a:lnTo>
                <a:lnTo>
                  <a:pt x="8811260" y="5105400"/>
                </a:lnTo>
                <a:lnTo>
                  <a:pt x="8811260" y="0"/>
                </a:lnTo>
                <a:close/>
              </a:path>
            </a:pathLst>
          </a:custGeom>
          <a:solidFill>
            <a:srgbClr val="006600">
              <a:alpha val="39999"/>
            </a:srgbClr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928" name="bg object 92"/>
          <p:cNvSpPr/>
          <p:nvPr/>
        </p:nvSpPr>
        <p:spPr>
          <a:xfrm>
            <a:off x="838200" y="3810000"/>
            <a:ext cx="8305800" cy="3048000"/>
          </a:xfrm>
          <a:custGeom>
            <a:avLst/>
            <a:ahLst/>
            <a:rect l="l" t="t" r="r" b="b"/>
            <a:pathLst>
              <a:path w="8305800" h="3048000">
                <a:moveTo>
                  <a:pt x="0" y="0"/>
                </a:moveTo>
                <a:lnTo>
                  <a:pt x="0" y="3048000"/>
                </a:lnTo>
                <a:lnTo>
                  <a:pt x="8305800" y="3048000"/>
                </a:lnTo>
                <a:lnTo>
                  <a:pt x="83058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6600">
              <a:alpha val="29998"/>
            </a:srgbClr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929" name="Holder 2"/>
          <p:cNvSpPr>
            <a:spLocks noGrp="1"/>
          </p:cNvSpPr>
          <p:nvPr>
            <p:ph type="ctrTitle"/>
          </p:nvPr>
        </p:nvSpPr>
        <p:spPr>
          <a:xfrm>
            <a:off x="1068069" y="2007870"/>
            <a:ext cx="7007860" cy="848360"/>
          </a:xfrm>
          <a:prstGeom prst="rect"/>
        </p:spPr>
        <p:txBody>
          <a:bodyPr bIns="0" lIns="0" rIns="0" tIns="0" wrap="square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1048930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/>
        </p:spPr>
        <p:txBody>
          <a:bodyPr bIns="0" lIns="0" rIns="0" tIns="0" wrap="square">
            <a:spAutoFit/>
          </a:bodyPr>
          <a:p/>
        </p:txBody>
      </p:sp>
      <p:sp>
        <p:nvSpPr>
          <p:cNvPr id="1048931" name="Holder 4"/>
          <p:cNvSpPr>
            <a:spLocks noGrp="1"/>
          </p:cNvSpPr>
          <p:nvPr>
            <p:ph type="ftr" sz="quarter" idx="5"/>
          </p:nvPr>
        </p:nvSpPr>
        <p:spPr/>
        <p:txBody>
          <a:bodyPr bIns="0" lIns="0" rIns="0" t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932" name="Holder 5"/>
          <p:cNvSpPr>
            <a:spLocks noGrp="1"/>
          </p:cNvSpPr>
          <p:nvPr>
            <p:ph type="dt" sz="half" idx="6"/>
          </p:nvPr>
        </p:nvSpPr>
        <p:spPr/>
        <p:txBody>
          <a:bodyPr bIns="0" lIns="0" rIns="0" t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7/6/2020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933" name="Holder 6"/>
          <p:cNvSpPr>
            <a:spLocks noGrp="1"/>
          </p:cNvSpPr>
          <p:nvPr>
            <p:ph type="sldNum" sz="quarter" idx="7"/>
          </p:nvPr>
        </p:nvSpPr>
        <p:spPr/>
        <p:txBody>
          <a:bodyPr bIns="0" lIns="0" rIns="0" t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9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Holder 2"/>
          <p:cNvSpPr>
            <a:spLocks noGrp="1"/>
          </p:cNvSpPr>
          <p:nvPr>
            <p:ph type="title"/>
          </p:nvPr>
        </p:nvSpPr>
        <p:spPr/>
        <p:txBody>
          <a:bodyPr bIns="0" lIns="0" rIns="0" tIns="0"/>
          <a:lstStyle>
            <a:lvl1pPr>
              <a:defRPr b="1" sz="320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1048717" name="Holder 3"/>
          <p:cNvSpPr>
            <a:spLocks noGrp="1"/>
          </p:cNvSpPr>
          <p:nvPr>
            <p:ph type="body" idx="1"/>
          </p:nvPr>
        </p:nvSpPr>
        <p:spPr/>
        <p:txBody>
          <a:bodyPr bIns="0" lIns="0" rIns="0" tIns="0"/>
          <a:lstStyle>
            <a:lvl1pPr>
              <a:defRPr b="1" sz="320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1048718" name="Holder 4"/>
          <p:cNvSpPr>
            <a:spLocks noGrp="1"/>
          </p:cNvSpPr>
          <p:nvPr>
            <p:ph type="ftr" sz="quarter" idx="5"/>
          </p:nvPr>
        </p:nvSpPr>
        <p:spPr/>
        <p:txBody>
          <a:bodyPr bIns="0" lIns="0" rIns="0" t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719" name="Holder 5"/>
          <p:cNvSpPr>
            <a:spLocks noGrp="1"/>
          </p:cNvSpPr>
          <p:nvPr>
            <p:ph type="dt" sz="half" idx="6"/>
          </p:nvPr>
        </p:nvSpPr>
        <p:spPr/>
        <p:txBody>
          <a:bodyPr bIns="0" lIns="0" rIns="0" t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7/6/2020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720" name="Holder 6"/>
          <p:cNvSpPr>
            <a:spLocks noGrp="1"/>
          </p:cNvSpPr>
          <p:nvPr>
            <p:ph type="sldNum" sz="quarter" idx="7"/>
          </p:nvPr>
        </p:nvSpPr>
        <p:spPr/>
        <p:txBody>
          <a:bodyPr bIns="0" lIns="0" rIns="0" t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6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34" name="Holder 2"/>
          <p:cNvSpPr>
            <a:spLocks noGrp="1"/>
          </p:cNvSpPr>
          <p:nvPr>
            <p:ph type="title"/>
          </p:nvPr>
        </p:nvSpPr>
        <p:spPr/>
        <p:txBody>
          <a:bodyPr bIns="0" lIns="0" rIns="0" tIns="0"/>
          <a:lstStyle>
            <a:lvl1pPr>
              <a:defRPr b="1" sz="320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1048935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/>
        </p:spPr>
        <p:txBody>
          <a:bodyPr bIns="0" lIns="0" rIns="0" tIns="0" wrap="square">
            <a:spAutoFit/>
          </a:bodyPr>
          <a:p/>
        </p:txBody>
      </p:sp>
      <p:sp>
        <p:nvSpPr>
          <p:cNvPr id="1048936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/>
        </p:spPr>
        <p:txBody>
          <a:bodyPr bIns="0" lIns="0" rIns="0" tIns="0" wrap="square">
            <a:spAutoFit/>
          </a:bodyPr>
          <a:p/>
        </p:txBody>
      </p:sp>
      <p:sp>
        <p:nvSpPr>
          <p:cNvPr id="1048937" name="Holder 5"/>
          <p:cNvSpPr>
            <a:spLocks noGrp="1"/>
          </p:cNvSpPr>
          <p:nvPr>
            <p:ph type="ftr" sz="quarter" idx="5"/>
          </p:nvPr>
        </p:nvSpPr>
        <p:spPr/>
        <p:txBody>
          <a:bodyPr bIns="0" lIns="0" rIns="0" t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938" name="Holder 6"/>
          <p:cNvSpPr>
            <a:spLocks noGrp="1"/>
          </p:cNvSpPr>
          <p:nvPr>
            <p:ph type="dt" sz="half" idx="6"/>
          </p:nvPr>
        </p:nvSpPr>
        <p:spPr/>
        <p:txBody>
          <a:bodyPr bIns="0" lIns="0" rIns="0" t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7/6/2020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939" name="Holder 7"/>
          <p:cNvSpPr>
            <a:spLocks noGrp="1"/>
          </p:cNvSpPr>
          <p:nvPr>
            <p:ph type="sldNum" sz="quarter" idx="7"/>
          </p:nvPr>
        </p:nvSpPr>
        <p:spPr/>
        <p:txBody>
          <a:bodyPr bIns="0" lIns="0" rIns="0" t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1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62" name="Holder 2"/>
          <p:cNvSpPr>
            <a:spLocks noGrp="1"/>
          </p:cNvSpPr>
          <p:nvPr>
            <p:ph type="title"/>
          </p:nvPr>
        </p:nvSpPr>
        <p:spPr/>
        <p:txBody>
          <a:bodyPr bIns="0" lIns="0" rIns="0" tIns="0"/>
          <a:lstStyle>
            <a:lvl1pPr>
              <a:defRPr b="1" sz="320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1048763" name="Holder 3"/>
          <p:cNvSpPr>
            <a:spLocks noGrp="1"/>
          </p:cNvSpPr>
          <p:nvPr>
            <p:ph type="ftr" sz="quarter" idx="5"/>
          </p:nvPr>
        </p:nvSpPr>
        <p:spPr/>
        <p:txBody>
          <a:bodyPr bIns="0" lIns="0" rIns="0" t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764" name="Holder 4"/>
          <p:cNvSpPr>
            <a:spLocks noGrp="1"/>
          </p:cNvSpPr>
          <p:nvPr>
            <p:ph type="dt" sz="half" idx="6"/>
          </p:nvPr>
        </p:nvSpPr>
        <p:spPr/>
        <p:txBody>
          <a:bodyPr bIns="0" lIns="0" rIns="0" t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7/6/2020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765" name="Holder 5"/>
          <p:cNvSpPr>
            <a:spLocks noGrp="1"/>
          </p:cNvSpPr>
          <p:nvPr>
            <p:ph type="sldNum" sz="quarter" idx="7"/>
          </p:nvPr>
        </p:nvSpPr>
        <p:spPr/>
        <p:txBody>
          <a:bodyPr bIns="0" lIns="0" rIns="0" t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</file>

<file path=ppt/slideMasters/_rels/slideMaster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slideLayout" Target="../slideLayouts/slideLayout7.xml"/><Relationship Id="rId3" Type="http://schemas.openxmlformats.org/officeDocument/2006/relationships/slideLayout" Target="../slideLayouts/slideLayout8.xml"/><Relationship Id="rId4" Type="http://schemas.openxmlformats.org/officeDocument/2006/relationships/slideLayout" Target="../slideLayouts/slideLayout9.xml"/><Relationship Id="rId5" Type="http://schemas.openxmlformats.org/officeDocument/2006/relationships/slideLayout" Target="../slideLayouts/slideLayout10.xml"/><Relationship Id="rId6" Type="http://schemas.openxmlformats.org/officeDocument/2006/relationships/image" Target="../media/image1.png"/><Relationship Id="rId7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Holder 2"/>
          <p:cNvSpPr>
            <a:spLocks noGrp="1"/>
          </p:cNvSpPr>
          <p:nvPr>
            <p:ph type="title"/>
          </p:nvPr>
        </p:nvSpPr>
        <p:spPr>
          <a:xfrm>
            <a:off x="535940" y="1985899"/>
            <a:ext cx="3568700" cy="513714"/>
          </a:xfrm>
          <a:prstGeom prst="rect"/>
        </p:spPr>
        <p:txBody>
          <a:bodyPr bIns="0" lIns="0" rIns="0" tIns="0" wrap="square">
            <a:spAutoFit/>
          </a:bodyPr>
          <a:lstStyle>
            <a:lvl1pPr>
              <a:defRPr b="0" sz="3200" i="0">
                <a:solidFill>
                  <a:srgbClr val="006FC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1048577" name="Holder 3"/>
          <p:cNvSpPr>
            <a:spLocks noGrp="1"/>
          </p:cNvSpPr>
          <p:nvPr>
            <p:ph type="body" idx="1"/>
          </p:nvPr>
        </p:nvSpPr>
        <p:spPr>
          <a:xfrm>
            <a:off x="535940" y="2474528"/>
            <a:ext cx="4984115" cy="3244850"/>
          </a:xfrm>
          <a:prstGeom prst="rect"/>
        </p:spPr>
        <p:txBody>
          <a:bodyPr bIns="0" lIns="0" rIns="0" tIns="0" wrap="square">
            <a:spAutoFit/>
          </a:bodyPr>
          <a:lstStyle>
            <a:lvl1pPr>
              <a:defRPr b="0" sz="320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1048578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/>
        </p:spPr>
        <p:txBody>
          <a:bodyPr bIns="0" lIns="0" rIns="0" tIns="0" wrap="square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1048579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/>
        </p:spPr>
        <p:txBody>
          <a:bodyPr bIns="0" lIns="0" rIns="0" tIns="0" wrap="square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7/6/2020</a:t>
            </a:fld>
            <a:endParaRPr lang="en-US"/>
          </a:p>
        </p:txBody>
      </p:sp>
      <p:sp>
        <p:nvSpPr>
          <p:cNvPr id="1048580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/>
        </p:spPr>
        <p:txBody>
          <a:bodyPr bIns="0" lIns="0" rIns="0" tIns="0" wrap="square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8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5" name="bg object 16"/>
          <p:cNvSpPr/>
          <p:nvPr/>
        </p:nvSpPr>
        <p:spPr>
          <a:xfrm>
            <a:off x="-1270" y="0"/>
            <a:ext cx="9146540" cy="180340"/>
          </a:xfrm>
          <a:custGeom>
            <a:avLst/>
            <a:ahLst/>
            <a:rect l="l" t="t" r="r" b="b"/>
            <a:pathLst>
              <a:path w="9146540" h="180340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0" y="180340"/>
                </a:lnTo>
                <a:lnTo>
                  <a:pt x="9146540" y="18034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7F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06" name="bg object 17"/>
          <p:cNvSpPr/>
          <p:nvPr/>
        </p:nvSpPr>
        <p:spPr>
          <a:xfrm>
            <a:off x="-1270" y="179069"/>
            <a:ext cx="9146540" cy="91440"/>
          </a:xfrm>
          <a:custGeom>
            <a:avLst/>
            <a:ahLst/>
            <a:rect l="l" t="t" r="r" b="b"/>
            <a:pathLst>
              <a:path w="9146540" h="91439">
                <a:moveTo>
                  <a:pt x="9146540" y="0"/>
                </a:moveTo>
                <a:lnTo>
                  <a:pt x="0" y="0"/>
                </a:lnTo>
                <a:lnTo>
                  <a:pt x="0" y="91439"/>
                </a:lnTo>
                <a:lnTo>
                  <a:pt x="9146540" y="9143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80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07" name="bg object 18"/>
          <p:cNvSpPr/>
          <p:nvPr/>
        </p:nvSpPr>
        <p:spPr>
          <a:xfrm>
            <a:off x="-1270" y="270509"/>
            <a:ext cx="9146540" cy="88900"/>
          </a:xfrm>
          <a:custGeom>
            <a:avLst/>
            <a:ahLst/>
            <a:rect l="l" t="t" r="r" b="b"/>
            <a:pathLst>
              <a:path w="9146540" h="88900">
                <a:moveTo>
                  <a:pt x="9146540" y="0"/>
                </a:moveTo>
                <a:lnTo>
                  <a:pt x="0" y="0"/>
                </a:lnTo>
                <a:lnTo>
                  <a:pt x="0" y="88900"/>
                </a:lnTo>
                <a:lnTo>
                  <a:pt x="9146540" y="8890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81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08" name="bg object 19"/>
          <p:cNvSpPr/>
          <p:nvPr/>
        </p:nvSpPr>
        <p:spPr>
          <a:xfrm>
            <a:off x="-1270" y="359409"/>
            <a:ext cx="9146540" cy="91440"/>
          </a:xfrm>
          <a:custGeom>
            <a:avLst/>
            <a:ahLst/>
            <a:rect l="l" t="t" r="r" b="b"/>
            <a:pathLst>
              <a:path w="9146540" h="91440">
                <a:moveTo>
                  <a:pt x="9146540" y="0"/>
                </a:moveTo>
                <a:lnTo>
                  <a:pt x="0" y="0"/>
                </a:lnTo>
                <a:lnTo>
                  <a:pt x="0" y="91439"/>
                </a:lnTo>
                <a:lnTo>
                  <a:pt x="9146540" y="9143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82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09" name="bg object 20"/>
          <p:cNvSpPr/>
          <p:nvPr/>
        </p:nvSpPr>
        <p:spPr>
          <a:xfrm>
            <a:off x="-1270" y="450849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83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10" name="bg object 21"/>
          <p:cNvSpPr/>
          <p:nvPr/>
        </p:nvSpPr>
        <p:spPr>
          <a:xfrm>
            <a:off x="-1270" y="541020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69"/>
                </a:lnTo>
                <a:lnTo>
                  <a:pt x="9146540" y="9016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84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11" name="bg object 22"/>
          <p:cNvSpPr/>
          <p:nvPr/>
        </p:nvSpPr>
        <p:spPr>
          <a:xfrm>
            <a:off x="-1270" y="631189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85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12" name="bg object 23"/>
          <p:cNvSpPr/>
          <p:nvPr/>
        </p:nvSpPr>
        <p:spPr>
          <a:xfrm>
            <a:off x="-1270" y="721360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69"/>
                </a:lnTo>
                <a:lnTo>
                  <a:pt x="9146540" y="9016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86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13" name="bg object 24"/>
          <p:cNvSpPr/>
          <p:nvPr/>
        </p:nvSpPr>
        <p:spPr>
          <a:xfrm>
            <a:off x="-1270" y="811529"/>
            <a:ext cx="9146540" cy="90170"/>
          </a:xfrm>
          <a:custGeom>
            <a:avLst/>
            <a:ahLst/>
            <a:rect l="l" t="t" r="r" b="b"/>
            <a:pathLst>
              <a:path w="9146540" h="90169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87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14" name="bg object 25"/>
          <p:cNvSpPr/>
          <p:nvPr/>
        </p:nvSpPr>
        <p:spPr>
          <a:xfrm>
            <a:off x="-1270" y="901699"/>
            <a:ext cx="9146540" cy="90170"/>
          </a:xfrm>
          <a:custGeom>
            <a:avLst/>
            <a:ahLst/>
            <a:rect l="l" t="t" r="r" b="b"/>
            <a:pathLst>
              <a:path w="9146540" h="90169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88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15" name="bg object 26"/>
          <p:cNvSpPr/>
          <p:nvPr/>
        </p:nvSpPr>
        <p:spPr>
          <a:xfrm>
            <a:off x="-1270" y="991869"/>
            <a:ext cx="9146540" cy="90170"/>
          </a:xfrm>
          <a:custGeom>
            <a:avLst/>
            <a:ahLst/>
            <a:rect l="l" t="t" r="r" b="b"/>
            <a:pathLst>
              <a:path w="9146540" h="90169">
                <a:moveTo>
                  <a:pt x="9146540" y="0"/>
                </a:moveTo>
                <a:lnTo>
                  <a:pt x="0" y="0"/>
                </a:lnTo>
                <a:lnTo>
                  <a:pt x="0" y="90169"/>
                </a:lnTo>
                <a:lnTo>
                  <a:pt x="9146540" y="9016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89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16" name="bg object 27"/>
          <p:cNvSpPr/>
          <p:nvPr/>
        </p:nvSpPr>
        <p:spPr>
          <a:xfrm>
            <a:off x="-1270" y="1082040"/>
            <a:ext cx="9146540" cy="90170"/>
          </a:xfrm>
          <a:custGeom>
            <a:avLst/>
            <a:ahLst/>
            <a:rect l="l" t="t" r="r" b="b"/>
            <a:pathLst>
              <a:path w="9146540" h="90169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8A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17" name="bg object 28"/>
          <p:cNvSpPr/>
          <p:nvPr/>
        </p:nvSpPr>
        <p:spPr>
          <a:xfrm>
            <a:off x="-1270" y="1172210"/>
            <a:ext cx="9146540" cy="90170"/>
          </a:xfrm>
          <a:custGeom>
            <a:avLst/>
            <a:ahLst/>
            <a:rect l="l" t="t" r="r" b="b"/>
            <a:pathLst>
              <a:path w="9146540" h="90169">
                <a:moveTo>
                  <a:pt x="9146540" y="0"/>
                </a:moveTo>
                <a:lnTo>
                  <a:pt x="0" y="0"/>
                </a:lnTo>
                <a:lnTo>
                  <a:pt x="0" y="90169"/>
                </a:lnTo>
                <a:lnTo>
                  <a:pt x="9146540" y="9016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8B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18" name="bg object 29"/>
          <p:cNvSpPr/>
          <p:nvPr/>
        </p:nvSpPr>
        <p:spPr>
          <a:xfrm>
            <a:off x="-1270" y="1262379"/>
            <a:ext cx="9146540" cy="90170"/>
          </a:xfrm>
          <a:custGeom>
            <a:avLst/>
            <a:ahLst/>
            <a:rect l="l" t="t" r="r" b="b"/>
            <a:pathLst>
              <a:path w="9146540" h="90169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8C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19" name="bg object 30"/>
          <p:cNvSpPr/>
          <p:nvPr/>
        </p:nvSpPr>
        <p:spPr>
          <a:xfrm>
            <a:off x="-1270" y="1352549"/>
            <a:ext cx="9146540" cy="90170"/>
          </a:xfrm>
          <a:custGeom>
            <a:avLst/>
            <a:ahLst/>
            <a:rect l="l" t="t" r="r" b="b"/>
            <a:pathLst>
              <a:path w="9146540" h="90169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8D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20" name="bg object 31"/>
          <p:cNvSpPr/>
          <p:nvPr/>
        </p:nvSpPr>
        <p:spPr>
          <a:xfrm>
            <a:off x="-1270" y="1442719"/>
            <a:ext cx="9146540" cy="91440"/>
          </a:xfrm>
          <a:custGeom>
            <a:avLst/>
            <a:ahLst/>
            <a:rect l="l" t="t" r="r" b="b"/>
            <a:pathLst>
              <a:path w="9146540" h="91440">
                <a:moveTo>
                  <a:pt x="9146540" y="0"/>
                </a:moveTo>
                <a:lnTo>
                  <a:pt x="0" y="0"/>
                </a:lnTo>
                <a:lnTo>
                  <a:pt x="0" y="91439"/>
                </a:lnTo>
                <a:lnTo>
                  <a:pt x="9146540" y="9143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8E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21" name="bg object 32"/>
          <p:cNvSpPr/>
          <p:nvPr/>
        </p:nvSpPr>
        <p:spPr>
          <a:xfrm>
            <a:off x="-1270" y="1534160"/>
            <a:ext cx="9146540" cy="90170"/>
          </a:xfrm>
          <a:custGeom>
            <a:avLst/>
            <a:ahLst/>
            <a:rect l="l" t="t" r="r" b="b"/>
            <a:pathLst>
              <a:path w="9146540" h="90169">
                <a:moveTo>
                  <a:pt x="9146540" y="0"/>
                </a:moveTo>
                <a:lnTo>
                  <a:pt x="0" y="0"/>
                </a:lnTo>
                <a:lnTo>
                  <a:pt x="0" y="90169"/>
                </a:lnTo>
                <a:lnTo>
                  <a:pt x="9146540" y="9016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8F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22" name="bg object 33"/>
          <p:cNvSpPr/>
          <p:nvPr/>
        </p:nvSpPr>
        <p:spPr>
          <a:xfrm>
            <a:off x="-1270" y="1624329"/>
            <a:ext cx="9146540" cy="90170"/>
          </a:xfrm>
          <a:custGeom>
            <a:avLst/>
            <a:ahLst/>
            <a:rect l="l" t="t" r="r" b="b"/>
            <a:pathLst>
              <a:path w="9146540" h="90169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90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23" name="bg object 34"/>
          <p:cNvSpPr/>
          <p:nvPr/>
        </p:nvSpPr>
        <p:spPr>
          <a:xfrm>
            <a:off x="-1270" y="1714500"/>
            <a:ext cx="9146540" cy="90170"/>
          </a:xfrm>
          <a:custGeom>
            <a:avLst/>
            <a:ahLst/>
            <a:rect l="l" t="t" r="r" b="b"/>
            <a:pathLst>
              <a:path w="9146540" h="90169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91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24" name="bg object 35"/>
          <p:cNvSpPr/>
          <p:nvPr/>
        </p:nvSpPr>
        <p:spPr>
          <a:xfrm>
            <a:off x="-1270" y="1804669"/>
            <a:ext cx="9146540" cy="90170"/>
          </a:xfrm>
          <a:custGeom>
            <a:avLst/>
            <a:ahLst/>
            <a:rect l="l" t="t" r="r" b="b"/>
            <a:pathLst>
              <a:path w="9146540" h="90169">
                <a:moveTo>
                  <a:pt x="9146540" y="0"/>
                </a:moveTo>
                <a:lnTo>
                  <a:pt x="0" y="0"/>
                </a:lnTo>
                <a:lnTo>
                  <a:pt x="0" y="90169"/>
                </a:lnTo>
                <a:lnTo>
                  <a:pt x="9146540" y="9016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92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25" name="bg object 36"/>
          <p:cNvSpPr/>
          <p:nvPr/>
        </p:nvSpPr>
        <p:spPr>
          <a:xfrm>
            <a:off x="-1270" y="1894840"/>
            <a:ext cx="9146540" cy="90170"/>
          </a:xfrm>
          <a:custGeom>
            <a:avLst/>
            <a:ahLst/>
            <a:rect l="l" t="t" r="r" b="b"/>
            <a:pathLst>
              <a:path w="9146540" h="90169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93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26" name="bg object 37"/>
          <p:cNvSpPr/>
          <p:nvPr/>
        </p:nvSpPr>
        <p:spPr>
          <a:xfrm>
            <a:off x="-1270" y="1985009"/>
            <a:ext cx="9146540" cy="90170"/>
          </a:xfrm>
          <a:custGeom>
            <a:avLst/>
            <a:ahLst/>
            <a:rect l="l" t="t" r="r" b="b"/>
            <a:pathLst>
              <a:path w="9146540" h="90169">
                <a:moveTo>
                  <a:pt x="9146540" y="0"/>
                </a:moveTo>
                <a:lnTo>
                  <a:pt x="0" y="0"/>
                </a:lnTo>
                <a:lnTo>
                  <a:pt x="0" y="90169"/>
                </a:lnTo>
                <a:lnTo>
                  <a:pt x="9146540" y="9016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94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27" name="bg object 38"/>
          <p:cNvSpPr/>
          <p:nvPr/>
        </p:nvSpPr>
        <p:spPr>
          <a:xfrm>
            <a:off x="-1270" y="2075179"/>
            <a:ext cx="9146540" cy="90170"/>
          </a:xfrm>
          <a:custGeom>
            <a:avLst/>
            <a:ahLst/>
            <a:rect l="l" t="t" r="r" b="b"/>
            <a:pathLst>
              <a:path w="9146540" h="90169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95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28" name="bg object 39"/>
          <p:cNvSpPr/>
          <p:nvPr/>
        </p:nvSpPr>
        <p:spPr>
          <a:xfrm>
            <a:off x="-1270" y="2165350"/>
            <a:ext cx="9146540" cy="90170"/>
          </a:xfrm>
          <a:custGeom>
            <a:avLst/>
            <a:ahLst/>
            <a:rect l="l" t="t" r="r" b="b"/>
            <a:pathLst>
              <a:path w="9146540" h="90169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96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29" name="bg object 40"/>
          <p:cNvSpPr/>
          <p:nvPr/>
        </p:nvSpPr>
        <p:spPr>
          <a:xfrm>
            <a:off x="-1270" y="2255519"/>
            <a:ext cx="9146540" cy="90170"/>
          </a:xfrm>
          <a:custGeom>
            <a:avLst/>
            <a:ahLst/>
            <a:rect l="l" t="t" r="r" b="b"/>
            <a:pathLst>
              <a:path w="9146540" h="90169">
                <a:moveTo>
                  <a:pt x="9146540" y="0"/>
                </a:moveTo>
                <a:lnTo>
                  <a:pt x="0" y="0"/>
                </a:lnTo>
                <a:lnTo>
                  <a:pt x="0" y="90169"/>
                </a:lnTo>
                <a:lnTo>
                  <a:pt x="9146540" y="9016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97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30" name="bg object 41"/>
          <p:cNvSpPr/>
          <p:nvPr/>
        </p:nvSpPr>
        <p:spPr>
          <a:xfrm>
            <a:off x="-1270" y="2345690"/>
            <a:ext cx="9146540" cy="90170"/>
          </a:xfrm>
          <a:custGeom>
            <a:avLst/>
            <a:ahLst/>
            <a:rect l="l" t="t" r="r" b="b"/>
            <a:pathLst>
              <a:path w="9146540" h="90169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98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31" name="bg object 42"/>
          <p:cNvSpPr/>
          <p:nvPr/>
        </p:nvSpPr>
        <p:spPr>
          <a:xfrm>
            <a:off x="-1270" y="2435859"/>
            <a:ext cx="9146540" cy="90170"/>
          </a:xfrm>
          <a:custGeom>
            <a:avLst/>
            <a:ahLst/>
            <a:rect l="l" t="t" r="r" b="b"/>
            <a:pathLst>
              <a:path w="9146540" h="90169">
                <a:moveTo>
                  <a:pt x="9146540" y="0"/>
                </a:moveTo>
                <a:lnTo>
                  <a:pt x="0" y="0"/>
                </a:lnTo>
                <a:lnTo>
                  <a:pt x="0" y="90169"/>
                </a:lnTo>
                <a:lnTo>
                  <a:pt x="9146540" y="9016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99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32" name="bg object 43"/>
          <p:cNvSpPr/>
          <p:nvPr/>
        </p:nvSpPr>
        <p:spPr>
          <a:xfrm>
            <a:off x="-1270" y="2526029"/>
            <a:ext cx="9146540" cy="90170"/>
          </a:xfrm>
          <a:custGeom>
            <a:avLst/>
            <a:ahLst/>
            <a:rect l="l" t="t" r="r" b="b"/>
            <a:pathLst>
              <a:path w="9146540" h="90169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9A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33" name="bg object 44"/>
          <p:cNvSpPr/>
          <p:nvPr/>
        </p:nvSpPr>
        <p:spPr>
          <a:xfrm>
            <a:off x="-1270" y="2616200"/>
            <a:ext cx="9146540" cy="90170"/>
          </a:xfrm>
          <a:custGeom>
            <a:avLst/>
            <a:ahLst/>
            <a:rect l="l" t="t" r="r" b="b"/>
            <a:pathLst>
              <a:path w="9146540" h="90169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9B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34" name="bg object 45"/>
          <p:cNvSpPr/>
          <p:nvPr/>
        </p:nvSpPr>
        <p:spPr>
          <a:xfrm>
            <a:off x="-1270" y="2706369"/>
            <a:ext cx="9146540" cy="91440"/>
          </a:xfrm>
          <a:custGeom>
            <a:avLst/>
            <a:ahLst/>
            <a:rect l="l" t="t" r="r" b="b"/>
            <a:pathLst>
              <a:path w="9146540" h="91439">
                <a:moveTo>
                  <a:pt x="9146540" y="0"/>
                </a:moveTo>
                <a:lnTo>
                  <a:pt x="0" y="0"/>
                </a:lnTo>
                <a:lnTo>
                  <a:pt x="0" y="91439"/>
                </a:lnTo>
                <a:lnTo>
                  <a:pt x="9146540" y="9143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9C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35" name="bg object 46"/>
          <p:cNvSpPr/>
          <p:nvPr/>
        </p:nvSpPr>
        <p:spPr>
          <a:xfrm>
            <a:off x="-1270" y="2797809"/>
            <a:ext cx="9146540" cy="90170"/>
          </a:xfrm>
          <a:custGeom>
            <a:avLst/>
            <a:ahLst/>
            <a:rect l="l" t="t" r="r" b="b"/>
            <a:pathLst>
              <a:path w="9146540" h="90169">
                <a:moveTo>
                  <a:pt x="9146540" y="0"/>
                </a:moveTo>
                <a:lnTo>
                  <a:pt x="0" y="0"/>
                </a:lnTo>
                <a:lnTo>
                  <a:pt x="0" y="90169"/>
                </a:lnTo>
                <a:lnTo>
                  <a:pt x="9146540" y="9016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9D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36" name="bg object 47"/>
          <p:cNvSpPr/>
          <p:nvPr/>
        </p:nvSpPr>
        <p:spPr>
          <a:xfrm>
            <a:off x="-1270" y="2887979"/>
            <a:ext cx="9146540" cy="90170"/>
          </a:xfrm>
          <a:custGeom>
            <a:avLst/>
            <a:ahLst/>
            <a:rect l="l" t="t" r="r" b="b"/>
            <a:pathLst>
              <a:path w="9146540" h="90169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9E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37" name="bg object 48"/>
          <p:cNvSpPr/>
          <p:nvPr/>
        </p:nvSpPr>
        <p:spPr>
          <a:xfrm>
            <a:off x="-1270" y="2978150"/>
            <a:ext cx="9146540" cy="90170"/>
          </a:xfrm>
          <a:custGeom>
            <a:avLst/>
            <a:ahLst/>
            <a:rect l="l" t="t" r="r" b="b"/>
            <a:pathLst>
              <a:path w="9146540" h="90169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9F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38" name="bg object 49"/>
          <p:cNvSpPr/>
          <p:nvPr/>
        </p:nvSpPr>
        <p:spPr>
          <a:xfrm>
            <a:off x="-1270" y="3068319"/>
            <a:ext cx="9146540" cy="90170"/>
          </a:xfrm>
          <a:custGeom>
            <a:avLst/>
            <a:ahLst/>
            <a:rect l="l" t="t" r="r" b="b"/>
            <a:pathLst>
              <a:path w="9146540" h="90169">
                <a:moveTo>
                  <a:pt x="9146540" y="0"/>
                </a:moveTo>
                <a:lnTo>
                  <a:pt x="0" y="0"/>
                </a:lnTo>
                <a:lnTo>
                  <a:pt x="0" y="90169"/>
                </a:lnTo>
                <a:lnTo>
                  <a:pt x="9146540" y="9016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A0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39" name="bg object 50"/>
          <p:cNvSpPr/>
          <p:nvPr/>
        </p:nvSpPr>
        <p:spPr>
          <a:xfrm>
            <a:off x="-1270" y="3158490"/>
            <a:ext cx="9146540" cy="90170"/>
          </a:xfrm>
          <a:custGeom>
            <a:avLst/>
            <a:ahLst/>
            <a:rect l="l" t="t" r="r" b="b"/>
            <a:pathLst>
              <a:path w="9146540" h="90169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A1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40" name="bg object 51"/>
          <p:cNvSpPr/>
          <p:nvPr/>
        </p:nvSpPr>
        <p:spPr>
          <a:xfrm>
            <a:off x="-1270" y="3248659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69"/>
                </a:lnTo>
                <a:lnTo>
                  <a:pt x="9146540" y="9016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A2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41" name="bg object 52"/>
          <p:cNvSpPr/>
          <p:nvPr/>
        </p:nvSpPr>
        <p:spPr>
          <a:xfrm>
            <a:off x="-1270" y="3338829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A3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42" name="bg object 53"/>
          <p:cNvSpPr/>
          <p:nvPr/>
        </p:nvSpPr>
        <p:spPr>
          <a:xfrm>
            <a:off x="-1270" y="3429000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A4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43" name="bg object 54"/>
          <p:cNvSpPr/>
          <p:nvPr/>
        </p:nvSpPr>
        <p:spPr>
          <a:xfrm>
            <a:off x="-1270" y="3519170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69"/>
                </a:lnTo>
                <a:lnTo>
                  <a:pt x="9146540" y="9016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A5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44" name="bg object 55"/>
          <p:cNvSpPr/>
          <p:nvPr/>
        </p:nvSpPr>
        <p:spPr>
          <a:xfrm>
            <a:off x="-1270" y="3609339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A6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45" name="bg object 56"/>
          <p:cNvSpPr/>
          <p:nvPr/>
        </p:nvSpPr>
        <p:spPr>
          <a:xfrm>
            <a:off x="-1270" y="3699509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69"/>
                </a:lnTo>
                <a:lnTo>
                  <a:pt x="9146540" y="9016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A7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46" name="bg object 57"/>
          <p:cNvSpPr/>
          <p:nvPr/>
        </p:nvSpPr>
        <p:spPr>
          <a:xfrm>
            <a:off x="-1270" y="3789679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A8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47" name="bg object 58"/>
          <p:cNvSpPr/>
          <p:nvPr/>
        </p:nvSpPr>
        <p:spPr>
          <a:xfrm>
            <a:off x="-1270" y="3879850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69"/>
                </a:lnTo>
                <a:lnTo>
                  <a:pt x="9146540" y="9016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A9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48" name="bg object 59"/>
          <p:cNvSpPr/>
          <p:nvPr/>
        </p:nvSpPr>
        <p:spPr>
          <a:xfrm>
            <a:off x="-1270" y="3970020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69"/>
                </a:lnTo>
                <a:lnTo>
                  <a:pt x="9146540" y="9016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AA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49" name="bg object 60"/>
          <p:cNvSpPr/>
          <p:nvPr/>
        </p:nvSpPr>
        <p:spPr>
          <a:xfrm>
            <a:off x="-1270" y="4060189"/>
            <a:ext cx="9146540" cy="91440"/>
          </a:xfrm>
          <a:custGeom>
            <a:avLst/>
            <a:ahLst/>
            <a:rect l="l" t="t" r="r" b="b"/>
            <a:pathLst>
              <a:path w="9146540" h="91439">
                <a:moveTo>
                  <a:pt x="9146540" y="0"/>
                </a:moveTo>
                <a:lnTo>
                  <a:pt x="0" y="0"/>
                </a:lnTo>
                <a:lnTo>
                  <a:pt x="0" y="91440"/>
                </a:lnTo>
                <a:lnTo>
                  <a:pt x="9146540" y="9144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AB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50" name="bg object 61"/>
          <p:cNvSpPr/>
          <p:nvPr/>
        </p:nvSpPr>
        <p:spPr>
          <a:xfrm>
            <a:off x="-1270" y="4151629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AC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51" name="bg object 62"/>
          <p:cNvSpPr/>
          <p:nvPr/>
        </p:nvSpPr>
        <p:spPr>
          <a:xfrm>
            <a:off x="-1270" y="4241800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69"/>
                </a:lnTo>
                <a:lnTo>
                  <a:pt x="9146540" y="9016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AD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52" name="bg object 63"/>
          <p:cNvSpPr/>
          <p:nvPr/>
        </p:nvSpPr>
        <p:spPr>
          <a:xfrm>
            <a:off x="-1270" y="4331970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69"/>
                </a:lnTo>
                <a:lnTo>
                  <a:pt x="9146540" y="9016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AE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53" name="bg object 64"/>
          <p:cNvSpPr/>
          <p:nvPr/>
        </p:nvSpPr>
        <p:spPr>
          <a:xfrm>
            <a:off x="-1270" y="4422139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AF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54" name="bg object 65"/>
          <p:cNvSpPr/>
          <p:nvPr/>
        </p:nvSpPr>
        <p:spPr>
          <a:xfrm>
            <a:off x="-1270" y="4512309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69"/>
                </a:lnTo>
                <a:lnTo>
                  <a:pt x="9146540" y="9016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B0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55" name="bg object 66"/>
          <p:cNvSpPr/>
          <p:nvPr/>
        </p:nvSpPr>
        <p:spPr>
          <a:xfrm>
            <a:off x="-1270" y="4602479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B1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56" name="bg object 67"/>
          <p:cNvSpPr/>
          <p:nvPr/>
        </p:nvSpPr>
        <p:spPr>
          <a:xfrm>
            <a:off x="-1270" y="4692650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69"/>
                </a:lnTo>
                <a:lnTo>
                  <a:pt x="9146540" y="9016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B2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57" name="bg object 68"/>
          <p:cNvSpPr/>
          <p:nvPr/>
        </p:nvSpPr>
        <p:spPr>
          <a:xfrm>
            <a:off x="-1270" y="4782820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69"/>
                </a:lnTo>
                <a:lnTo>
                  <a:pt x="9146540" y="9016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B3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58" name="bg object 69"/>
          <p:cNvSpPr/>
          <p:nvPr/>
        </p:nvSpPr>
        <p:spPr>
          <a:xfrm>
            <a:off x="-1270" y="4872989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B4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59" name="bg object 70"/>
          <p:cNvSpPr/>
          <p:nvPr/>
        </p:nvSpPr>
        <p:spPr>
          <a:xfrm>
            <a:off x="-1270" y="4963159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69"/>
                </a:lnTo>
                <a:lnTo>
                  <a:pt x="9146540" y="9016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B5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60" name="bg object 71"/>
          <p:cNvSpPr/>
          <p:nvPr/>
        </p:nvSpPr>
        <p:spPr>
          <a:xfrm>
            <a:off x="-1270" y="5053329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B6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61" name="bg object 72"/>
          <p:cNvSpPr/>
          <p:nvPr/>
        </p:nvSpPr>
        <p:spPr>
          <a:xfrm>
            <a:off x="-1270" y="5143500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69"/>
                </a:lnTo>
                <a:lnTo>
                  <a:pt x="9146540" y="9016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B7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62" name="bg object 73"/>
          <p:cNvSpPr/>
          <p:nvPr/>
        </p:nvSpPr>
        <p:spPr>
          <a:xfrm>
            <a:off x="-1270" y="5233670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69"/>
                </a:lnTo>
                <a:lnTo>
                  <a:pt x="9146540" y="9016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B8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63" name="bg object 74"/>
          <p:cNvSpPr/>
          <p:nvPr/>
        </p:nvSpPr>
        <p:spPr>
          <a:xfrm>
            <a:off x="-1270" y="5323839"/>
            <a:ext cx="9146540" cy="91440"/>
          </a:xfrm>
          <a:custGeom>
            <a:avLst/>
            <a:ahLst/>
            <a:rect l="l" t="t" r="r" b="b"/>
            <a:pathLst>
              <a:path w="9146540" h="91439">
                <a:moveTo>
                  <a:pt x="9146540" y="0"/>
                </a:moveTo>
                <a:lnTo>
                  <a:pt x="0" y="0"/>
                </a:lnTo>
                <a:lnTo>
                  <a:pt x="0" y="91440"/>
                </a:lnTo>
                <a:lnTo>
                  <a:pt x="9146540" y="9144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B9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64" name="bg object 75"/>
          <p:cNvSpPr/>
          <p:nvPr/>
        </p:nvSpPr>
        <p:spPr>
          <a:xfrm>
            <a:off x="-1270" y="5415279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BA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65" name="bg object 76"/>
          <p:cNvSpPr/>
          <p:nvPr/>
        </p:nvSpPr>
        <p:spPr>
          <a:xfrm>
            <a:off x="-1270" y="5505450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69"/>
                </a:lnTo>
                <a:lnTo>
                  <a:pt x="9146540" y="9016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BB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66" name="bg object 77"/>
          <p:cNvSpPr/>
          <p:nvPr/>
        </p:nvSpPr>
        <p:spPr>
          <a:xfrm>
            <a:off x="-1270" y="5595620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69"/>
                </a:lnTo>
                <a:lnTo>
                  <a:pt x="9146540" y="9016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BC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67" name="bg object 78"/>
          <p:cNvSpPr/>
          <p:nvPr/>
        </p:nvSpPr>
        <p:spPr>
          <a:xfrm>
            <a:off x="-1270" y="5685789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BD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68" name="bg object 79"/>
          <p:cNvSpPr/>
          <p:nvPr/>
        </p:nvSpPr>
        <p:spPr>
          <a:xfrm>
            <a:off x="-1270" y="5775959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69"/>
                </a:lnTo>
                <a:lnTo>
                  <a:pt x="9146540" y="9016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BE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69" name="bg object 80"/>
          <p:cNvSpPr/>
          <p:nvPr/>
        </p:nvSpPr>
        <p:spPr>
          <a:xfrm>
            <a:off x="-1270" y="5866129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BF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70" name="bg object 81"/>
          <p:cNvSpPr/>
          <p:nvPr/>
        </p:nvSpPr>
        <p:spPr>
          <a:xfrm>
            <a:off x="-1270" y="5956300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C0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71" name="bg object 82"/>
          <p:cNvSpPr/>
          <p:nvPr/>
        </p:nvSpPr>
        <p:spPr>
          <a:xfrm>
            <a:off x="-1270" y="6046470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69"/>
                </a:lnTo>
                <a:lnTo>
                  <a:pt x="9146540" y="9016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C1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72" name="bg object 83"/>
          <p:cNvSpPr/>
          <p:nvPr/>
        </p:nvSpPr>
        <p:spPr>
          <a:xfrm>
            <a:off x="-1270" y="6136639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C2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73" name="bg object 84"/>
          <p:cNvSpPr/>
          <p:nvPr/>
        </p:nvSpPr>
        <p:spPr>
          <a:xfrm>
            <a:off x="-1270" y="6226809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69"/>
                </a:lnTo>
                <a:lnTo>
                  <a:pt x="9146540" y="9016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C3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74" name="bg object 85"/>
          <p:cNvSpPr/>
          <p:nvPr/>
        </p:nvSpPr>
        <p:spPr>
          <a:xfrm>
            <a:off x="-1270" y="6316979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C4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75" name="bg object 86"/>
          <p:cNvSpPr/>
          <p:nvPr/>
        </p:nvSpPr>
        <p:spPr>
          <a:xfrm>
            <a:off x="-1270" y="6407150"/>
            <a:ext cx="9146540" cy="91440"/>
          </a:xfrm>
          <a:custGeom>
            <a:avLst/>
            <a:ahLst/>
            <a:rect l="l" t="t" r="r" b="b"/>
            <a:pathLst>
              <a:path w="9146540" h="91439">
                <a:moveTo>
                  <a:pt x="9146540" y="0"/>
                </a:moveTo>
                <a:lnTo>
                  <a:pt x="0" y="0"/>
                </a:lnTo>
                <a:lnTo>
                  <a:pt x="0" y="91439"/>
                </a:lnTo>
                <a:lnTo>
                  <a:pt x="9146540" y="9143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C5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76" name="bg object 87"/>
          <p:cNvSpPr/>
          <p:nvPr/>
        </p:nvSpPr>
        <p:spPr>
          <a:xfrm>
            <a:off x="-1270" y="6498589"/>
            <a:ext cx="9146540" cy="88900"/>
          </a:xfrm>
          <a:custGeom>
            <a:avLst/>
            <a:ahLst/>
            <a:rect l="l" t="t" r="r" b="b"/>
            <a:pathLst>
              <a:path w="9146540" h="88900">
                <a:moveTo>
                  <a:pt x="9146540" y="0"/>
                </a:moveTo>
                <a:lnTo>
                  <a:pt x="0" y="0"/>
                </a:lnTo>
                <a:lnTo>
                  <a:pt x="0" y="88900"/>
                </a:lnTo>
                <a:lnTo>
                  <a:pt x="9146540" y="8890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C6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77" name="bg object 88"/>
          <p:cNvSpPr/>
          <p:nvPr/>
        </p:nvSpPr>
        <p:spPr>
          <a:xfrm>
            <a:off x="-1270" y="6587489"/>
            <a:ext cx="9146540" cy="91440"/>
          </a:xfrm>
          <a:custGeom>
            <a:avLst/>
            <a:ahLst/>
            <a:rect l="l" t="t" r="r" b="b"/>
            <a:pathLst>
              <a:path w="9146540" h="91440">
                <a:moveTo>
                  <a:pt x="9146540" y="0"/>
                </a:moveTo>
                <a:lnTo>
                  <a:pt x="0" y="0"/>
                </a:lnTo>
                <a:lnTo>
                  <a:pt x="0" y="91439"/>
                </a:lnTo>
                <a:lnTo>
                  <a:pt x="9146540" y="91439"/>
                </a:lnTo>
                <a:lnTo>
                  <a:pt x="9146540" y="0"/>
                </a:lnTo>
                <a:close/>
              </a:path>
            </a:pathLst>
          </a:custGeom>
          <a:solidFill>
            <a:srgbClr val="00C7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78" name="bg object 89"/>
          <p:cNvSpPr/>
          <p:nvPr/>
        </p:nvSpPr>
        <p:spPr>
          <a:xfrm>
            <a:off x="-1270" y="6678929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C8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79" name="bg object 90"/>
          <p:cNvSpPr/>
          <p:nvPr/>
        </p:nvSpPr>
        <p:spPr>
          <a:xfrm>
            <a:off x="-1270" y="6769099"/>
            <a:ext cx="9146540" cy="90170"/>
          </a:xfrm>
          <a:custGeom>
            <a:avLst/>
            <a:ahLst/>
            <a:rect l="l" t="t" r="r" b="b"/>
            <a:pathLst>
              <a:path w="9146540" h="90170">
                <a:moveTo>
                  <a:pt x="9146540" y="0"/>
                </a:moveTo>
                <a:lnTo>
                  <a:pt x="0" y="0"/>
                </a:lnTo>
                <a:lnTo>
                  <a:pt x="0" y="90170"/>
                </a:lnTo>
                <a:lnTo>
                  <a:pt x="9146540" y="90170"/>
                </a:lnTo>
                <a:lnTo>
                  <a:pt x="9146540" y="0"/>
                </a:lnTo>
                <a:close/>
              </a:path>
            </a:pathLst>
          </a:custGeom>
          <a:solidFill>
            <a:srgbClr val="00C90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80" name="bg object 91"/>
          <p:cNvSpPr/>
          <p:nvPr/>
        </p:nvSpPr>
        <p:spPr>
          <a:xfrm>
            <a:off x="332740" y="1828799"/>
            <a:ext cx="8811260" cy="5029200"/>
          </a:xfrm>
          <a:custGeom>
            <a:avLst/>
            <a:ahLst/>
            <a:rect l="l" t="t" r="r" b="b"/>
            <a:pathLst>
              <a:path w="8811260" h="5029200">
                <a:moveTo>
                  <a:pt x="8811260" y="0"/>
                </a:moveTo>
                <a:lnTo>
                  <a:pt x="524510" y="0"/>
                </a:lnTo>
                <a:lnTo>
                  <a:pt x="524510" y="2788920"/>
                </a:lnTo>
                <a:lnTo>
                  <a:pt x="505460" y="2788920"/>
                </a:lnTo>
                <a:lnTo>
                  <a:pt x="505460" y="2800350"/>
                </a:lnTo>
                <a:lnTo>
                  <a:pt x="0" y="2800350"/>
                </a:lnTo>
                <a:lnTo>
                  <a:pt x="0" y="5029200"/>
                </a:lnTo>
                <a:lnTo>
                  <a:pt x="505460" y="5029200"/>
                </a:lnTo>
                <a:lnTo>
                  <a:pt x="8811260" y="5029200"/>
                </a:lnTo>
                <a:lnTo>
                  <a:pt x="8811260" y="2800350"/>
                </a:lnTo>
                <a:lnTo>
                  <a:pt x="8811260" y="2788920"/>
                </a:lnTo>
                <a:lnTo>
                  <a:pt x="8811260" y="0"/>
                </a:lnTo>
                <a:close/>
              </a:path>
            </a:pathLst>
          </a:custGeom>
          <a:solidFill>
            <a:srgbClr val="006600">
              <a:alpha val="29998"/>
            </a:srgbClr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81" name="bg object 92"/>
          <p:cNvSpPr/>
          <p:nvPr/>
        </p:nvSpPr>
        <p:spPr>
          <a:xfrm>
            <a:off x="838200" y="1828799"/>
            <a:ext cx="44450" cy="187960"/>
          </a:xfrm>
          <a:custGeom>
            <a:avLst/>
            <a:ahLst/>
            <a:rect l="l" t="t" r="r" b="b"/>
            <a:pathLst>
              <a:path w="44450" h="187960">
                <a:moveTo>
                  <a:pt x="44450" y="34290"/>
                </a:moveTo>
                <a:lnTo>
                  <a:pt x="43180" y="34290"/>
                </a:lnTo>
                <a:lnTo>
                  <a:pt x="43180" y="33020"/>
                </a:lnTo>
                <a:lnTo>
                  <a:pt x="41910" y="33020"/>
                </a:lnTo>
                <a:lnTo>
                  <a:pt x="41910" y="31750"/>
                </a:lnTo>
                <a:lnTo>
                  <a:pt x="39370" y="31750"/>
                </a:lnTo>
                <a:lnTo>
                  <a:pt x="39370" y="30480"/>
                </a:lnTo>
                <a:lnTo>
                  <a:pt x="38100" y="30480"/>
                </a:lnTo>
                <a:lnTo>
                  <a:pt x="38100" y="29210"/>
                </a:lnTo>
                <a:lnTo>
                  <a:pt x="36830" y="29210"/>
                </a:lnTo>
                <a:lnTo>
                  <a:pt x="36830" y="27940"/>
                </a:lnTo>
                <a:lnTo>
                  <a:pt x="35560" y="27940"/>
                </a:lnTo>
                <a:lnTo>
                  <a:pt x="35560" y="26670"/>
                </a:lnTo>
                <a:lnTo>
                  <a:pt x="33020" y="26670"/>
                </a:lnTo>
                <a:lnTo>
                  <a:pt x="33020" y="25400"/>
                </a:lnTo>
                <a:lnTo>
                  <a:pt x="31750" y="25400"/>
                </a:lnTo>
                <a:lnTo>
                  <a:pt x="31750" y="24130"/>
                </a:lnTo>
                <a:lnTo>
                  <a:pt x="30480" y="24130"/>
                </a:lnTo>
                <a:lnTo>
                  <a:pt x="30480" y="22860"/>
                </a:lnTo>
                <a:lnTo>
                  <a:pt x="29210" y="22860"/>
                </a:lnTo>
                <a:lnTo>
                  <a:pt x="29210" y="21590"/>
                </a:lnTo>
                <a:lnTo>
                  <a:pt x="26670" y="21590"/>
                </a:lnTo>
                <a:lnTo>
                  <a:pt x="26670" y="20320"/>
                </a:lnTo>
                <a:lnTo>
                  <a:pt x="25400" y="20320"/>
                </a:lnTo>
                <a:lnTo>
                  <a:pt x="25400" y="19050"/>
                </a:lnTo>
                <a:lnTo>
                  <a:pt x="24130" y="19050"/>
                </a:lnTo>
                <a:lnTo>
                  <a:pt x="24130" y="17780"/>
                </a:lnTo>
                <a:lnTo>
                  <a:pt x="22860" y="17780"/>
                </a:lnTo>
                <a:lnTo>
                  <a:pt x="22860" y="16510"/>
                </a:lnTo>
                <a:lnTo>
                  <a:pt x="20320" y="16510"/>
                </a:lnTo>
                <a:lnTo>
                  <a:pt x="20320" y="15240"/>
                </a:lnTo>
                <a:lnTo>
                  <a:pt x="19050" y="15240"/>
                </a:lnTo>
                <a:lnTo>
                  <a:pt x="19050" y="13970"/>
                </a:lnTo>
                <a:lnTo>
                  <a:pt x="17780" y="13970"/>
                </a:lnTo>
                <a:lnTo>
                  <a:pt x="17780" y="12700"/>
                </a:lnTo>
                <a:lnTo>
                  <a:pt x="15240" y="12700"/>
                </a:lnTo>
                <a:lnTo>
                  <a:pt x="15240" y="11430"/>
                </a:lnTo>
                <a:lnTo>
                  <a:pt x="13970" y="11430"/>
                </a:lnTo>
                <a:lnTo>
                  <a:pt x="13970" y="10160"/>
                </a:lnTo>
                <a:lnTo>
                  <a:pt x="12700" y="10160"/>
                </a:lnTo>
                <a:lnTo>
                  <a:pt x="12700" y="8890"/>
                </a:lnTo>
                <a:lnTo>
                  <a:pt x="11430" y="8890"/>
                </a:lnTo>
                <a:lnTo>
                  <a:pt x="11430" y="7620"/>
                </a:lnTo>
                <a:lnTo>
                  <a:pt x="8890" y="7620"/>
                </a:lnTo>
                <a:lnTo>
                  <a:pt x="8890" y="6350"/>
                </a:lnTo>
                <a:lnTo>
                  <a:pt x="7620" y="6350"/>
                </a:lnTo>
                <a:lnTo>
                  <a:pt x="7620" y="5080"/>
                </a:lnTo>
                <a:lnTo>
                  <a:pt x="6350" y="5080"/>
                </a:lnTo>
                <a:lnTo>
                  <a:pt x="6350" y="3810"/>
                </a:lnTo>
                <a:lnTo>
                  <a:pt x="5080" y="3810"/>
                </a:lnTo>
                <a:lnTo>
                  <a:pt x="5080" y="2540"/>
                </a:lnTo>
                <a:lnTo>
                  <a:pt x="2540" y="2540"/>
                </a:lnTo>
                <a:lnTo>
                  <a:pt x="2540" y="1270"/>
                </a:lnTo>
                <a:lnTo>
                  <a:pt x="1270" y="1270"/>
                </a:lnTo>
                <a:lnTo>
                  <a:pt x="1270" y="0"/>
                </a:lnTo>
                <a:lnTo>
                  <a:pt x="0" y="0"/>
                </a:lnTo>
                <a:lnTo>
                  <a:pt x="0" y="92710"/>
                </a:lnTo>
                <a:lnTo>
                  <a:pt x="0" y="187960"/>
                </a:lnTo>
                <a:lnTo>
                  <a:pt x="44450" y="187960"/>
                </a:lnTo>
                <a:lnTo>
                  <a:pt x="44450" y="92710"/>
                </a:lnTo>
                <a:lnTo>
                  <a:pt x="44450" y="34290"/>
                </a:lnTo>
                <a:close/>
              </a:path>
            </a:pathLst>
          </a:custGeom>
          <a:solidFill>
            <a:srgbClr val="1D771D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82" name="bg object 93"/>
          <p:cNvSpPr/>
          <p:nvPr/>
        </p:nvSpPr>
        <p:spPr>
          <a:xfrm>
            <a:off x="838200" y="2016760"/>
            <a:ext cx="44450" cy="93980"/>
          </a:xfrm>
          <a:custGeom>
            <a:avLst/>
            <a:ahLst/>
            <a:rect l="l" t="t" r="r" b="b"/>
            <a:pathLst>
              <a:path w="44450" h="93980">
                <a:moveTo>
                  <a:pt x="0" y="93979"/>
                </a:moveTo>
                <a:lnTo>
                  <a:pt x="0" y="0"/>
                </a:lnTo>
                <a:lnTo>
                  <a:pt x="44450" y="0"/>
                </a:lnTo>
                <a:lnTo>
                  <a:pt x="44450" y="93979"/>
                </a:lnTo>
                <a:lnTo>
                  <a:pt x="0" y="93979"/>
                </a:lnTo>
                <a:close/>
              </a:path>
            </a:pathLst>
          </a:custGeom>
          <a:solidFill>
            <a:srgbClr val="1C761C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83" name="bg object 94"/>
          <p:cNvSpPr/>
          <p:nvPr/>
        </p:nvSpPr>
        <p:spPr>
          <a:xfrm>
            <a:off x="838200" y="2110740"/>
            <a:ext cx="44450" cy="95250"/>
          </a:xfrm>
          <a:custGeom>
            <a:avLst/>
            <a:ahLst/>
            <a:rect l="l" t="t" r="r" b="b"/>
            <a:pathLst>
              <a:path w="44450" h="95250">
                <a:moveTo>
                  <a:pt x="0" y="95250"/>
                </a:moveTo>
                <a:lnTo>
                  <a:pt x="0" y="0"/>
                </a:lnTo>
                <a:lnTo>
                  <a:pt x="44450" y="0"/>
                </a:lnTo>
                <a:lnTo>
                  <a:pt x="44450" y="95250"/>
                </a:lnTo>
                <a:lnTo>
                  <a:pt x="0" y="95250"/>
                </a:lnTo>
                <a:close/>
              </a:path>
            </a:pathLst>
          </a:custGeom>
          <a:solidFill>
            <a:srgbClr val="1B761B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84" name="bg object 95"/>
          <p:cNvSpPr/>
          <p:nvPr/>
        </p:nvSpPr>
        <p:spPr>
          <a:xfrm>
            <a:off x="838200" y="2205990"/>
            <a:ext cx="44450" cy="93980"/>
          </a:xfrm>
          <a:custGeom>
            <a:avLst/>
            <a:ahLst/>
            <a:rect l="l" t="t" r="r" b="b"/>
            <a:pathLst>
              <a:path w="44450" h="93980">
                <a:moveTo>
                  <a:pt x="0" y="93980"/>
                </a:moveTo>
                <a:lnTo>
                  <a:pt x="0" y="0"/>
                </a:lnTo>
                <a:lnTo>
                  <a:pt x="44450" y="0"/>
                </a:lnTo>
                <a:lnTo>
                  <a:pt x="44450" y="93980"/>
                </a:lnTo>
                <a:lnTo>
                  <a:pt x="0" y="93980"/>
                </a:lnTo>
                <a:close/>
              </a:path>
            </a:pathLst>
          </a:custGeom>
          <a:solidFill>
            <a:srgbClr val="1A751A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85" name="bg object 96"/>
          <p:cNvSpPr/>
          <p:nvPr/>
        </p:nvSpPr>
        <p:spPr>
          <a:xfrm>
            <a:off x="838200" y="2299969"/>
            <a:ext cx="44450" cy="95250"/>
          </a:xfrm>
          <a:custGeom>
            <a:avLst/>
            <a:ahLst/>
            <a:rect l="l" t="t" r="r" b="b"/>
            <a:pathLst>
              <a:path w="44450" h="95250">
                <a:moveTo>
                  <a:pt x="0" y="95250"/>
                </a:moveTo>
                <a:lnTo>
                  <a:pt x="0" y="0"/>
                </a:lnTo>
                <a:lnTo>
                  <a:pt x="44450" y="0"/>
                </a:lnTo>
                <a:lnTo>
                  <a:pt x="44450" y="95250"/>
                </a:lnTo>
                <a:lnTo>
                  <a:pt x="0" y="95250"/>
                </a:lnTo>
                <a:close/>
              </a:path>
            </a:pathLst>
          </a:custGeom>
          <a:solidFill>
            <a:srgbClr val="197519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86" name="bg object 97"/>
          <p:cNvSpPr/>
          <p:nvPr/>
        </p:nvSpPr>
        <p:spPr>
          <a:xfrm>
            <a:off x="838200" y="2395219"/>
            <a:ext cx="44450" cy="93980"/>
          </a:xfrm>
          <a:custGeom>
            <a:avLst/>
            <a:ahLst/>
            <a:rect l="l" t="t" r="r" b="b"/>
            <a:pathLst>
              <a:path w="44450" h="93980">
                <a:moveTo>
                  <a:pt x="0" y="93979"/>
                </a:moveTo>
                <a:lnTo>
                  <a:pt x="0" y="0"/>
                </a:lnTo>
                <a:lnTo>
                  <a:pt x="44450" y="0"/>
                </a:lnTo>
                <a:lnTo>
                  <a:pt x="44450" y="93979"/>
                </a:lnTo>
                <a:lnTo>
                  <a:pt x="0" y="93979"/>
                </a:lnTo>
                <a:close/>
              </a:path>
            </a:pathLst>
          </a:custGeom>
          <a:solidFill>
            <a:srgbClr val="187418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87" name="bg object 98"/>
          <p:cNvSpPr/>
          <p:nvPr/>
        </p:nvSpPr>
        <p:spPr>
          <a:xfrm>
            <a:off x="838200" y="2489200"/>
            <a:ext cx="45720" cy="93980"/>
          </a:xfrm>
          <a:custGeom>
            <a:avLst/>
            <a:ahLst/>
            <a:rect l="l" t="t" r="r" b="b"/>
            <a:pathLst>
              <a:path w="45719" h="93980">
                <a:moveTo>
                  <a:pt x="44450" y="0"/>
                </a:moveTo>
                <a:lnTo>
                  <a:pt x="0" y="0"/>
                </a:lnTo>
                <a:lnTo>
                  <a:pt x="0" y="93979"/>
                </a:lnTo>
                <a:lnTo>
                  <a:pt x="45719" y="93979"/>
                </a:lnTo>
                <a:lnTo>
                  <a:pt x="45719" y="74929"/>
                </a:lnTo>
                <a:lnTo>
                  <a:pt x="44450" y="74929"/>
                </a:lnTo>
                <a:lnTo>
                  <a:pt x="44450" y="0"/>
                </a:lnTo>
                <a:close/>
              </a:path>
            </a:pathLst>
          </a:custGeom>
          <a:solidFill>
            <a:srgbClr val="177317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88" name="bg object 99"/>
          <p:cNvSpPr/>
          <p:nvPr/>
        </p:nvSpPr>
        <p:spPr>
          <a:xfrm>
            <a:off x="838200" y="2583180"/>
            <a:ext cx="45720" cy="95250"/>
          </a:xfrm>
          <a:custGeom>
            <a:avLst/>
            <a:ahLst/>
            <a:rect l="l" t="t" r="r" b="b"/>
            <a:pathLst>
              <a:path w="45719" h="95250">
                <a:moveTo>
                  <a:pt x="0" y="95250"/>
                </a:moveTo>
                <a:lnTo>
                  <a:pt x="0" y="0"/>
                </a:lnTo>
                <a:lnTo>
                  <a:pt x="45719" y="0"/>
                </a:lnTo>
                <a:lnTo>
                  <a:pt x="45719" y="95250"/>
                </a:lnTo>
                <a:lnTo>
                  <a:pt x="0" y="95250"/>
                </a:lnTo>
                <a:close/>
              </a:path>
            </a:pathLst>
          </a:custGeom>
          <a:solidFill>
            <a:srgbClr val="167316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89" name="bg object 100"/>
          <p:cNvSpPr/>
          <p:nvPr/>
        </p:nvSpPr>
        <p:spPr>
          <a:xfrm>
            <a:off x="838200" y="2678430"/>
            <a:ext cx="45720" cy="93980"/>
          </a:xfrm>
          <a:custGeom>
            <a:avLst/>
            <a:ahLst/>
            <a:rect l="l" t="t" r="r" b="b"/>
            <a:pathLst>
              <a:path w="45719" h="93980">
                <a:moveTo>
                  <a:pt x="0" y="93980"/>
                </a:moveTo>
                <a:lnTo>
                  <a:pt x="0" y="0"/>
                </a:lnTo>
                <a:lnTo>
                  <a:pt x="45719" y="0"/>
                </a:lnTo>
                <a:lnTo>
                  <a:pt x="45719" y="93980"/>
                </a:lnTo>
                <a:lnTo>
                  <a:pt x="0" y="93980"/>
                </a:lnTo>
                <a:close/>
              </a:path>
            </a:pathLst>
          </a:custGeom>
          <a:solidFill>
            <a:srgbClr val="157215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90" name="bg object 101"/>
          <p:cNvSpPr/>
          <p:nvPr/>
        </p:nvSpPr>
        <p:spPr>
          <a:xfrm>
            <a:off x="838200" y="2772410"/>
            <a:ext cx="45720" cy="95250"/>
          </a:xfrm>
          <a:custGeom>
            <a:avLst/>
            <a:ahLst/>
            <a:rect l="l" t="t" r="r" b="b"/>
            <a:pathLst>
              <a:path w="45719" h="95250">
                <a:moveTo>
                  <a:pt x="0" y="95250"/>
                </a:moveTo>
                <a:lnTo>
                  <a:pt x="0" y="0"/>
                </a:lnTo>
                <a:lnTo>
                  <a:pt x="45719" y="0"/>
                </a:lnTo>
                <a:lnTo>
                  <a:pt x="45719" y="95250"/>
                </a:lnTo>
                <a:lnTo>
                  <a:pt x="0" y="95250"/>
                </a:lnTo>
                <a:close/>
              </a:path>
            </a:pathLst>
          </a:custGeom>
          <a:solidFill>
            <a:srgbClr val="147214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91" name="bg object 102"/>
          <p:cNvSpPr/>
          <p:nvPr/>
        </p:nvSpPr>
        <p:spPr>
          <a:xfrm>
            <a:off x="838200" y="2867660"/>
            <a:ext cx="45720" cy="93980"/>
          </a:xfrm>
          <a:custGeom>
            <a:avLst/>
            <a:ahLst/>
            <a:rect l="l" t="t" r="r" b="b"/>
            <a:pathLst>
              <a:path w="45719" h="93980">
                <a:moveTo>
                  <a:pt x="0" y="93979"/>
                </a:moveTo>
                <a:lnTo>
                  <a:pt x="0" y="0"/>
                </a:lnTo>
                <a:lnTo>
                  <a:pt x="45719" y="0"/>
                </a:lnTo>
                <a:lnTo>
                  <a:pt x="45719" y="93979"/>
                </a:lnTo>
                <a:lnTo>
                  <a:pt x="0" y="93979"/>
                </a:lnTo>
                <a:close/>
              </a:path>
            </a:pathLst>
          </a:custGeom>
          <a:solidFill>
            <a:srgbClr val="137113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92" name="bg object 103"/>
          <p:cNvSpPr/>
          <p:nvPr/>
        </p:nvSpPr>
        <p:spPr>
          <a:xfrm>
            <a:off x="838200" y="2961639"/>
            <a:ext cx="45720" cy="95250"/>
          </a:xfrm>
          <a:custGeom>
            <a:avLst/>
            <a:ahLst/>
            <a:rect l="l" t="t" r="r" b="b"/>
            <a:pathLst>
              <a:path w="45719" h="95250">
                <a:moveTo>
                  <a:pt x="0" y="95250"/>
                </a:moveTo>
                <a:lnTo>
                  <a:pt x="0" y="0"/>
                </a:lnTo>
                <a:lnTo>
                  <a:pt x="45719" y="0"/>
                </a:lnTo>
                <a:lnTo>
                  <a:pt x="45719" y="95250"/>
                </a:lnTo>
                <a:lnTo>
                  <a:pt x="0" y="95250"/>
                </a:lnTo>
                <a:close/>
              </a:path>
            </a:pathLst>
          </a:custGeom>
          <a:solidFill>
            <a:srgbClr val="127112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93" name="bg object 104"/>
          <p:cNvSpPr/>
          <p:nvPr/>
        </p:nvSpPr>
        <p:spPr>
          <a:xfrm>
            <a:off x="838200" y="3056889"/>
            <a:ext cx="45720" cy="93980"/>
          </a:xfrm>
          <a:custGeom>
            <a:avLst/>
            <a:ahLst/>
            <a:rect l="l" t="t" r="r" b="b"/>
            <a:pathLst>
              <a:path w="45719" h="93980">
                <a:moveTo>
                  <a:pt x="0" y="93980"/>
                </a:moveTo>
                <a:lnTo>
                  <a:pt x="0" y="0"/>
                </a:lnTo>
                <a:lnTo>
                  <a:pt x="45719" y="0"/>
                </a:lnTo>
                <a:lnTo>
                  <a:pt x="45719" y="93980"/>
                </a:lnTo>
                <a:lnTo>
                  <a:pt x="0" y="93980"/>
                </a:lnTo>
                <a:close/>
              </a:path>
            </a:pathLst>
          </a:custGeom>
          <a:solidFill>
            <a:srgbClr val="117011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94" name="bg object 105"/>
          <p:cNvSpPr/>
          <p:nvPr/>
        </p:nvSpPr>
        <p:spPr>
          <a:xfrm>
            <a:off x="838200" y="3150869"/>
            <a:ext cx="45720" cy="93980"/>
          </a:xfrm>
          <a:custGeom>
            <a:avLst/>
            <a:ahLst/>
            <a:rect l="l" t="t" r="r" b="b"/>
            <a:pathLst>
              <a:path w="45719" h="93980">
                <a:moveTo>
                  <a:pt x="0" y="93979"/>
                </a:moveTo>
                <a:lnTo>
                  <a:pt x="0" y="0"/>
                </a:lnTo>
                <a:lnTo>
                  <a:pt x="45719" y="0"/>
                </a:lnTo>
                <a:lnTo>
                  <a:pt x="45719" y="93979"/>
                </a:lnTo>
                <a:lnTo>
                  <a:pt x="0" y="93979"/>
                </a:lnTo>
                <a:close/>
              </a:path>
            </a:pathLst>
          </a:custGeom>
          <a:solidFill>
            <a:srgbClr val="106F10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95" name="bg object 106"/>
          <p:cNvSpPr/>
          <p:nvPr/>
        </p:nvSpPr>
        <p:spPr>
          <a:xfrm>
            <a:off x="838200" y="3244850"/>
            <a:ext cx="45720" cy="95250"/>
          </a:xfrm>
          <a:custGeom>
            <a:avLst/>
            <a:ahLst/>
            <a:rect l="l" t="t" r="r" b="b"/>
            <a:pathLst>
              <a:path w="45719" h="95250">
                <a:moveTo>
                  <a:pt x="0" y="95250"/>
                </a:moveTo>
                <a:lnTo>
                  <a:pt x="0" y="0"/>
                </a:lnTo>
                <a:lnTo>
                  <a:pt x="45719" y="0"/>
                </a:lnTo>
                <a:lnTo>
                  <a:pt x="45719" y="95250"/>
                </a:lnTo>
                <a:lnTo>
                  <a:pt x="0" y="95250"/>
                </a:lnTo>
                <a:close/>
              </a:path>
            </a:pathLst>
          </a:custGeom>
          <a:solidFill>
            <a:srgbClr val="0F6F0F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96" name="bg object 107"/>
          <p:cNvSpPr/>
          <p:nvPr/>
        </p:nvSpPr>
        <p:spPr>
          <a:xfrm>
            <a:off x="838200" y="3340100"/>
            <a:ext cx="45720" cy="93980"/>
          </a:xfrm>
          <a:custGeom>
            <a:avLst/>
            <a:ahLst/>
            <a:rect l="l" t="t" r="r" b="b"/>
            <a:pathLst>
              <a:path w="45719" h="93979">
                <a:moveTo>
                  <a:pt x="0" y="93979"/>
                </a:moveTo>
                <a:lnTo>
                  <a:pt x="0" y="0"/>
                </a:lnTo>
                <a:lnTo>
                  <a:pt x="45719" y="0"/>
                </a:lnTo>
                <a:lnTo>
                  <a:pt x="45719" y="93979"/>
                </a:lnTo>
                <a:lnTo>
                  <a:pt x="0" y="93979"/>
                </a:lnTo>
                <a:close/>
              </a:path>
            </a:pathLst>
          </a:custGeom>
          <a:solidFill>
            <a:srgbClr val="0E6E0E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97" name="bg object 108"/>
          <p:cNvSpPr/>
          <p:nvPr/>
        </p:nvSpPr>
        <p:spPr>
          <a:xfrm>
            <a:off x="838200" y="3434080"/>
            <a:ext cx="45720" cy="95250"/>
          </a:xfrm>
          <a:custGeom>
            <a:avLst/>
            <a:ahLst/>
            <a:rect l="l" t="t" r="r" b="b"/>
            <a:pathLst>
              <a:path w="45719" h="95250">
                <a:moveTo>
                  <a:pt x="0" y="95250"/>
                </a:moveTo>
                <a:lnTo>
                  <a:pt x="0" y="0"/>
                </a:lnTo>
                <a:lnTo>
                  <a:pt x="45719" y="0"/>
                </a:lnTo>
                <a:lnTo>
                  <a:pt x="45719" y="95250"/>
                </a:lnTo>
                <a:lnTo>
                  <a:pt x="0" y="95250"/>
                </a:lnTo>
                <a:close/>
              </a:path>
            </a:pathLst>
          </a:custGeom>
          <a:solidFill>
            <a:srgbClr val="0D6E0D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98" name="bg object 109"/>
          <p:cNvSpPr/>
          <p:nvPr/>
        </p:nvSpPr>
        <p:spPr>
          <a:xfrm>
            <a:off x="838200" y="3529329"/>
            <a:ext cx="45720" cy="93980"/>
          </a:xfrm>
          <a:custGeom>
            <a:avLst/>
            <a:ahLst/>
            <a:rect l="l" t="t" r="r" b="b"/>
            <a:pathLst>
              <a:path w="45719" h="93979">
                <a:moveTo>
                  <a:pt x="0" y="93980"/>
                </a:moveTo>
                <a:lnTo>
                  <a:pt x="0" y="0"/>
                </a:lnTo>
                <a:lnTo>
                  <a:pt x="45719" y="0"/>
                </a:lnTo>
                <a:lnTo>
                  <a:pt x="45719" y="93980"/>
                </a:lnTo>
                <a:lnTo>
                  <a:pt x="0" y="93980"/>
                </a:lnTo>
                <a:close/>
              </a:path>
            </a:pathLst>
          </a:custGeom>
          <a:solidFill>
            <a:srgbClr val="0C6D0C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699" name="bg object 110"/>
          <p:cNvSpPr/>
          <p:nvPr/>
        </p:nvSpPr>
        <p:spPr>
          <a:xfrm>
            <a:off x="838200" y="3623310"/>
            <a:ext cx="45720" cy="95250"/>
          </a:xfrm>
          <a:custGeom>
            <a:avLst/>
            <a:ahLst/>
            <a:rect l="l" t="t" r="r" b="b"/>
            <a:pathLst>
              <a:path w="45719" h="95250">
                <a:moveTo>
                  <a:pt x="0" y="95250"/>
                </a:moveTo>
                <a:lnTo>
                  <a:pt x="0" y="0"/>
                </a:lnTo>
                <a:lnTo>
                  <a:pt x="45719" y="0"/>
                </a:lnTo>
                <a:lnTo>
                  <a:pt x="45719" y="95250"/>
                </a:lnTo>
                <a:lnTo>
                  <a:pt x="0" y="95250"/>
                </a:lnTo>
                <a:close/>
              </a:path>
            </a:pathLst>
          </a:custGeom>
          <a:solidFill>
            <a:srgbClr val="0B6C0B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700" name="bg object 111"/>
          <p:cNvSpPr/>
          <p:nvPr/>
        </p:nvSpPr>
        <p:spPr>
          <a:xfrm>
            <a:off x="838200" y="3718560"/>
            <a:ext cx="45720" cy="93980"/>
          </a:xfrm>
          <a:custGeom>
            <a:avLst/>
            <a:ahLst/>
            <a:rect l="l" t="t" r="r" b="b"/>
            <a:pathLst>
              <a:path w="45719" h="93979">
                <a:moveTo>
                  <a:pt x="0" y="93979"/>
                </a:moveTo>
                <a:lnTo>
                  <a:pt x="0" y="0"/>
                </a:lnTo>
                <a:lnTo>
                  <a:pt x="45719" y="0"/>
                </a:lnTo>
                <a:lnTo>
                  <a:pt x="45719" y="93979"/>
                </a:lnTo>
                <a:lnTo>
                  <a:pt x="0" y="93979"/>
                </a:lnTo>
                <a:close/>
              </a:path>
            </a:pathLst>
          </a:custGeom>
          <a:solidFill>
            <a:srgbClr val="0A6C0A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701" name="bg object 112"/>
          <p:cNvSpPr/>
          <p:nvPr/>
        </p:nvSpPr>
        <p:spPr>
          <a:xfrm>
            <a:off x="838200" y="3812539"/>
            <a:ext cx="45720" cy="93980"/>
          </a:xfrm>
          <a:custGeom>
            <a:avLst/>
            <a:ahLst/>
            <a:rect l="l" t="t" r="r" b="b"/>
            <a:pathLst>
              <a:path w="45719" h="93979">
                <a:moveTo>
                  <a:pt x="0" y="93980"/>
                </a:moveTo>
                <a:lnTo>
                  <a:pt x="0" y="0"/>
                </a:lnTo>
                <a:lnTo>
                  <a:pt x="45719" y="0"/>
                </a:lnTo>
                <a:lnTo>
                  <a:pt x="45719" y="93980"/>
                </a:lnTo>
                <a:lnTo>
                  <a:pt x="0" y="93980"/>
                </a:lnTo>
                <a:close/>
              </a:path>
            </a:pathLst>
          </a:custGeom>
          <a:solidFill>
            <a:srgbClr val="096B09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702" name="bg object 113"/>
          <p:cNvSpPr/>
          <p:nvPr/>
        </p:nvSpPr>
        <p:spPr>
          <a:xfrm>
            <a:off x="838200" y="3906520"/>
            <a:ext cx="46990" cy="95250"/>
          </a:xfrm>
          <a:custGeom>
            <a:avLst/>
            <a:ahLst/>
            <a:rect l="l" t="t" r="r" b="b"/>
            <a:pathLst>
              <a:path w="46990" h="95250">
                <a:moveTo>
                  <a:pt x="45719" y="0"/>
                </a:moveTo>
                <a:lnTo>
                  <a:pt x="0" y="0"/>
                </a:lnTo>
                <a:lnTo>
                  <a:pt x="0" y="95249"/>
                </a:lnTo>
                <a:lnTo>
                  <a:pt x="46990" y="95249"/>
                </a:lnTo>
                <a:lnTo>
                  <a:pt x="46990" y="57149"/>
                </a:lnTo>
                <a:lnTo>
                  <a:pt x="45719" y="57149"/>
                </a:lnTo>
                <a:lnTo>
                  <a:pt x="45719" y="0"/>
                </a:lnTo>
                <a:close/>
              </a:path>
            </a:pathLst>
          </a:custGeom>
          <a:solidFill>
            <a:srgbClr val="086B08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703" name="bg object 114"/>
          <p:cNvSpPr/>
          <p:nvPr/>
        </p:nvSpPr>
        <p:spPr>
          <a:xfrm>
            <a:off x="838200" y="4001770"/>
            <a:ext cx="46990" cy="93980"/>
          </a:xfrm>
          <a:custGeom>
            <a:avLst/>
            <a:ahLst/>
            <a:rect l="l" t="t" r="r" b="b"/>
            <a:pathLst>
              <a:path w="46990" h="93979">
                <a:moveTo>
                  <a:pt x="0" y="93979"/>
                </a:moveTo>
                <a:lnTo>
                  <a:pt x="0" y="0"/>
                </a:lnTo>
                <a:lnTo>
                  <a:pt x="46990" y="0"/>
                </a:lnTo>
                <a:lnTo>
                  <a:pt x="46990" y="93979"/>
                </a:lnTo>
                <a:lnTo>
                  <a:pt x="0" y="93979"/>
                </a:lnTo>
                <a:close/>
              </a:path>
            </a:pathLst>
          </a:custGeom>
          <a:solidFill>
            <a:srgbClr val="076A07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704" name="bg object 115"/>
          <p:cNvSpPr/>
          <p:nvPr/>
        </p:nvSpPr>
        <p:spPr>
          <a:xfrm>
            <a:off x="838200" y="4095750"/>
            <a:ext cx="46990" cy="95250"/>
          </a:xfrm>
          <a:custGeom>
            <a:avLst/>
            <a:ahLst/>
            <a:rect l="l" t="t" r="r" b="b"/>
            <a:pathLst>
              <a:path w="46990" h="95250">
                <a:moveTo>
                  <a:pt x="0" y="95250"/>
                </a:moveTo>
                <a:lnTo>
                  <a:pt x="0" y="0"/>
                </a:lnTo>
                <a:lnTo>
                  <a:pt x="46990" y="0"/>
                </a:lnTo>
                <a:lnTo>
                  <a:pt x="46990" y="95250"/>
                </a:lnTo>
                <a:lnTo>
                  <a:pt x="0" y="95250"/>
                </a:lnTo>
                <a:close/>
              </a:path>
            </a:pathLst>
          </a:custGeom>
          <a:solidFill>
            <a:srgbClr val="066A06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705" name="bg object 116"/>
          <p:cNvSpPr/>
          <p:nvPr/>
        </p:nvSpPr>
        <p:spPr>
          <a:xfrm>
            <a:off x="838200" y="4191000"/>
            <a:ext cx="46990" cy="93980"/>
          </a:xfrm>
          <a:custGeom>
            <a:avLst/>
            <a:ahLst/>
            <a:rect l="l" t="t" r="r" b="b"/>
            <a:pathLst>
              <a:path w="46990" h="93979">
                <a:moveTo>
                  <a:pt x="0" y="93980"/>
                </a:moveTo>
                <a:lnTo>
                  <a:pt x="0" y="0"/>
                </a:lnTo>
                <a:lnTo>
                  <a:pt x="46990" y="0"/>
                </a:lnTo>
                <a:lnTo>
                  <a:pt x="46990" y="93980"/>
                </a:lnTo>
                <a:lnTo>
                  <a:pt x="0" y="93980"/>
                </a:lnTo>
                <a:close/>
              </a:path>
            </a:pathLst>
          </a:custGeom>
          <a:solidFill>
            <a:srgbClr val="056905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706" name="bg object 117"/>
          <p:cNvSpPr/>
          <p:nvPr/>
        </p:nvSpPr>
        <p:spPr>
          <a:xfrm>
            <a:off x="838200" y="4284979"/>
            <a:ext cx="46990" cy="95250"/>
          </a:xfrm>
          <a:custGeom>
            <a:avLst/>
            <a:ahLst/>
            <a:rect l="l" t="t" r="r" b="b"/>
            <a:pathLst>
              <a:path w="46990" h="95250">
                <a:moveTo>
                  <a:pt x="0" y="95250"/>
                </a:moveTo>
                <a:lnTo>
                  <a:pt x="0" y="0"/>
                </a:lnTo>
                <a:lnTo>
                  <a:pt x="46990" y="0"/>
                </a:lnTo>
                <a:lnTo>
                  <a:pt x="46990" y="95250"/>
                </a:lnTo>
                <a:lnTo>
                  <a:pt x="0" y="95250"/>
                </a:lnTo>
                <a:close/>
              </a:path>
            </a:pathLst>
          </a:custGeom>
          <a:solidFill>
            <a:srgbClr val="046804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707" name="bg object 118"/>
          <p:cNvSpPr/>
          <p:nvPr/>
        </p:nvSpPr>
        <p:spPr>
          <a:xfrm>
            <a:off x="838200" y="4380229"/>
            <a:ext cx="46990" cy="93980"/>
          </a:xfrm>
          <a:custGeom>
            <a:avLst/>
            <a:ahLst/>
            <a:rect l="l" t="t" r="r" b="b"/>
            <a:pathLst>
              <a:path w="46990" h="93979">
                <a:moveTo>
                  <a:pt x="0" y="93980"/>
                </a:moveTo>
                <a:lnTo>
                  <a:pt x="0" y="0"/>
                </a:lnTo>
                <a:lnTo>
                  <a:pt x="46990" y="0"/>
                </a:lnTo>
                <a:lnTo>
                  <a:pt x="46990" y="93980"/>
                </a:lnTo>
                <a:lnTo>
                  <a:pt x="0" y="93980"/>
                </a:lnTo>
                <a:close/>
              </a:path>
            </a:pathLst>
          </a:custGeom>
          <a:solidFill>
            <a:srgbClr val="036803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708" name="bg object 119"/>
          <p:cNvSpPr/>
          <p:nvPr/>
        </p:nvSpPr>
        <p:spPr>
          <a:xfrm>
            <a:off x="838200" y="4474210"/>
            <a:ext cx="46990" cy="93980"/>
          </a:xfrm>
          <a:custGeom>
            <a:avLst/>
            <a:ahLst/>
            <a:rect l="l" t="t" r="r" b="b"/>
            <a:pathLst>
              <a:path w="46990" h="93979">
                <a:moveTo>
                  <a:pt x="0" y="93979"/>
                </a:moveTo>
                <a:lnTo>
                  <a:pt x="0" y="0"/>
                </a:lnTo>
                <a:lnTo>
                  <a:pt x="46990" y="0"/>
                </a:lnTo>
                <a:lnTo>
                  <a:pt x="46990" y="93979"/>
                </a:lnTo>
                <a:lnTo>
                  <a:pt x="0" y="93979"/>
                </a:lnTo>
                <a:close/>
              </a:path>
            </a:pathLst>
          </a:custGeom>
          <a:solidFill>
            <a:srgbClr val="026702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709" name="bg object 120"/>
          <p:cNvSpPr/>
          <p:nvPr/>
        </p:nvSpPr>
        <p:spPr>
          <a:xfrm>
            <a:off x="838200" y="4568189"/>
            <a:ext cx="46990" cy="95250"/>
          </a:xfrm>
          <a:custGeom>
            <a:avLst/>
            <a:ahLst/>
            <a:rect l="l" t="t" r="r" b="b"/>
            <a:pathLst>
              <a:path w="46990" h="95250">
                <a:moveTo>
                  <a:pt x="0" y="95250"/>
                </a:moveTo>
                <a:lnTo>
                  <a:pt x="0" y="0"/>
                </a:lnTo>
                <a:lnTo>
                  <a:pt x="46990" y="0"/>
                </a:lnTo>
                <a:lnTo>
                  <a:pt x="46990" y="95250"/>
                </a:lnTo>
                <a:lnTo>
                  <a:pt x="0" y="95250"/>
                </a:lnTo>
                <a:close/>
              </a:path>
            </a:pathLst>
          </a:custGeom>
          <a:solidFill>
            <a:srgbClr val="016701"/>
          </a:solid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710" name="bg object 121"/>
          <p:cNvSpPr/>
          <p:nvPr/>
        </p:nvSpPr>
        <p:spPr>
          <a:xfrm>
            <a:off x="318770" y="4608829"/>
            <a:ext cx="48260" cy="2249170"/>
          </a:xfrm>
          <a:prstGeom prst="rect"/>
          <a:blipFill>
            <a:blip xmlns:r="http://schemas.openxmlformats.org/officeDocument/2006/relationships" r:embed="rId6" cstate="print"/>
            <a:stretch>
              <a:fillRect/>
            </a:stretch>
          </a:blip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  <p:sp>
        <p:nvSpPr>
          <p:cNvPr id="1048711" name="Holder 2"/>
          <p:cNvSpPr>
            <a:spLocks noGrp="1"/>
          </p:cNvSpPr>
          <p:nvPr>
            <p:ph type="title"/>
          </p:nvPr>
        </p:nvSpPr>
        <p:spPr>
          <a:xfrm>
            <a:off x="535305" y="1901190"/>
            <a:ext cx="8073389" cy="1880870"/>
          </a:xfrm>
          <a:prstGeom prst="rect"/>
        </p:spPr>
        <p:txBody>
          <a:bodyPr bIns="0" lIns="0" rIns="0" tIns="0" wrap="square">
            <a:spAutoFit/>
          </a:bodyPr>
          <a:lstStyle>
            <a:lvl1pPr>
              <a:defRPr b="1" sz="320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1048712" name="Holder 3"/>
          <p:cNvSpPr>
            <a:spLocks noGrp="1"/>
          </p:cNvSpPr>
          <p:nvPr>
            <p:ph type="body" idx="1"/>
          </p:nvPr>
        </p:nvSpPr>
        <p:spPr>
          <a:xfrm>
            <a:off x="532129" y="1901190"/>
            <a:ext cx="8079740" cy="3992879"/>
          </a:xfrm>
          <a:prstGeom prst="rect"/>
        </p:spPr>
        <p:txBody>
          <a:bodyPr bIns="0" lIns="0" rIns="0" tIns="0" wrap="square">
            <a:spAutoFit/>
          </a:bodyPr>
          <a:lstStyle>
            <a:lvl1pPr>
              <a:defRPr b="1" sz="320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1048713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/>
        </p:spPr>
        <p:txBody>
          <a:bodyPr bIns="0" lIns="0" rIns="0" tIns="0" wrap="square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714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/>
        </p:spPr>
        <p:txBody>
          <a:bodyPr bIns="0" lIns="0" rIns="0" tIns="0" wrap="square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7/6/2020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715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/>
        </p:spPr>
        <p:txBody>
          <a:bodyPr bIns="0" lIns="0" rIns="0" tIns="0" wrap="square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jpeg"/><Relationship Id="rId3" Type="http://schemas.openxmlformats.org/officeDocument/2006/relationships/slideLayout" Target="../slideLayouts/slideLayout2.xml"/></Relationships>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image" Target="../media/image10.jpeg"/><Relationship Id="rId2" Type="http://schemas.openxmlformats.org/officeDocument/2006/relationships/slideLayout" Target="../slideLayouts/slideLayout10.xml"/></Relationships>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image" Target="../media/image11.jpeg"/><Relationship Id="rId2" Type="http://schemas.openxmlformats.org/officeDocument/2006/relationships/slideLayout" Target="../slideLayouts/slideLayout10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</Relationships>
</file>

<file path=ppt/slides/_rels/slide4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
<Relationships xmlns="http://schemas.openxmlformats.org/package/2006/relationships"><Relationship Id="rId1" Type="http://schemas.openxmlformats.org/officeDocument/2006/relationships/image" Target="../media/image12.jpeg"/><Relationship Id="rId2" Type="http://schemas.openxmlformats.org/officeDocument/2006/relationships/slideLayout" Target="../slideLayouts/slideLayout4.xml"/></Relationships>
</file>

<file path=ppt/slides/_rels/slide4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image" Target="../media/image6.jpeg"/><Relationship Id="rId3" Type="http://schemas.openxmlformats.org/officeDocument/2006/relationships/image" Target="../media/image7.jpeg"/><Relationship Id="rId4" Type="http://schemas.openxmlformats.org/officeDocument/2006/relationships/slideLayout" Target="../slideLayouts/slideLayout5.xml"/></Relationships>
</file>

<file path=ppt/slides/_rels/slide5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
<Relationships xmlns="http://schemas.openxmlformats.org/package/2006/relationships"><Relationship Id="rId1" Type="http://schemas.openxmlformats.org/officeDocument/2006/relationships/image" Target="../media/image13.jpeg"/><Relationship Id="rId2" Type="http://schemas.openxmlformats.org/officeDocument/2006/relationships/slideLayout" Target="../slideLayouts/slideLayout4.xml"/></Relationships>
</file>

<file path=ppt/slides/_rels/slide5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
<Relationships xmlns="http://schemas.openxmlformats.org/package/2006/relationships"><Relationship Id="rId1" Type="http://schemas.openxmlformats.org/officeDocument/2006/relationships/image" Target="../media/image14.jpeg"/><Relationship Id="rId2" Type="http://schemas.openxmlformats.org/officeDocument/2006/relationships/slideLayout" Target="../slideLayouts/slideLayout4.xml"/></Relationships>
</file>

<file path=ppt/slides/_rels/slide5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image" Target="../media/image8.jpeg"/><Relationship Id="rId2" Type="http://schemas.openxmlformats.org/officeDocument/2006/relationships/image" Target="../media/image9.jpeg"/><Relationship Id="rId3" Type="http://schemas.openxmlformats.org/officeDocument/2006/relationships/slideLayout" Target="../slideLayouts/slideLayout5.xml"/></Relationships>
</file>

<file path=ppt/slides/_rels/slide6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4.xml.rels><?xml version="1.0" encoding="UTF-8" standalone="yes"?>
<Relationships xmlns="http://schemas.openxmlformats.org/package/2006/relationships"><Relationship Id="rId1" Type="http://schemas.openxmlformats.org/officeDocument/2006/relationships/image" Target="../media/image15.jpeg"/><Relationship Id="rId2" Type="http://schemas.openxmlformats.org/officeDocument/2006/relationships/slideLayout" Target="../slideLayouts/slideLayout2.xml"/></Relationships>
</file>

<file path=ppt/slides/_rels/slide6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2.xml.rels><?xml version="1.0" encoding="UTF-8" standalone="yes"?>
<Relationships xmlns="http://schemas.openxmlformats.org/package/2006/relationships"><Relationship Id="rId1" Type="http://schemas.openxmlformats.org/officeDocument/2006/relationships/image" Target="../media/image16.jpeg"/><Relationship Id="rId2" Type="http://schemas.openxmlformats.org/officeDocument/2006/relationships/slideLayout" Target="../slideLayouts/slideLayout5.xml"/></Relationships>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object 2"/>
          <p:cNvSpPr/>
          <p:nvPr/>
        </p:nvSpPr>
        <p:spPr>
          <a:xfrm>
            <a:off x="1241923" y="2695176"/>
            <a:ext cx="6722245" cy="410463"/>
          </a:xfrm>
          <a:prstGeom prst="rect"/>
          <a:blipFill>
            <a:blip xmlns:r="http://schemas.openxmlformats.org/officeDocument/2006/relationships" r:embed="rId1" cstate="print"/>
            <a:stretch>
              <a:fillRect/>
            </a:stretch>
          </a:blipFill>
        </p:spPr>
        <p:txBody>
          <a:bodyPr bIns="0" lIns="0" rIns="0" rtlCol="0" tIns="0" wrap="square"/>
          <a:p/>
        </p:txBody>
      </p:sp>
      <p:sp>
        <p:nvSpPr>
          <p:cNvPr id="1048587" name="object 3"/>
          <p:cNvSpPr txBox="1">
            <a:spLocks noGrp="1"/>
          </p:cNvSpPr>
          <p:nvPr>
            <p:ph type="title"/>
          </p:nvPr>
        </p:nvSpPr>
        <p:spPr>
          <a:xfrm>
            <a:off x="1195222" y="2481452"/>
            <a:ext cx="6750684" cy="1334135"/>
          </a:xfrm>
          <a:prstGeom prst="rect"/>
        </p:spPr>
        <p:txBody>
          <a:bodyPr bIns="0" lIns="0" rIns="0" rtlCol="0" tIns="13335" vert="horz" wrap="square">
            <a:spAutoFit/>
          </a:bodyPr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1" dirty="0" sz="4400" spc="-5">
                <a:solidFill>
                  <a:srgbClr val="FF0000"/>
                </a:solidFill>
                <a:latin typeface="Calibri"/>
                <a:cs typeface="Calibri"/>
              </a:rPr>
              <a:t>INTRODUCTION </a:t>
            </a:r>
            <a:r>
              <a:rPr b="1" dirty="0" sz="4400" spc="-60">
                <a:solidFill>
                  <a:srgbClr val="FF0000"/>
                </a:solidFill>
                <a:latin typeface="Calibri"/>
                <a:cs typeface="Calibri"/>
              </a:rPr>
              <a:t>TO</a:t>
            </a:r>
            <a:r>
              <a:rPr b="1" dirty="0" sz="4400" spc="-7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b="1" dirty="0" sz="4400" spc="-20">
                <a:solidFill>
                  <a:srgbClr val="FF0000"/>
                </a:solidFill>
                <a:latin typeface="Calibri"/>
                <a:cs typeface="Calibri"/>
              </a:rPr>
              <a:t>SURGERY</a:t>
            </a:r>
            <a:endParaRPr dirty="0" sz="4400">
              <a:latin typeface="Calibri"/>
              <a:cs typeface="Calibri"/>
            </a:endParaRPr>
          </a:p>
        </p:txBody>
      </p:sp>
      <p:sp>
        <p:nvSpPr>
          <p:cNvPr id="1048588" name="object 4"/>
          <p:cNvSpPr txBox="1"/>
          <p:nvPr/>
        </p:nvSpPr>
        <p:spPr>
          <a:xfrm>
            <a:off x="2354580" y="3821048"/>
            <a:ext cx="4434840" cy="369332"/>
          </a:xfrm>
          <a:prstGeom prst="rect"/>
        </p:spPr>
        <p:txBody>
          <a:bodyPr bIns="0" lIns="0" rIns="0" rtlCol="0" tIns="91440" vert="horz" wrap="square">
            <a:spAutoFit/>
          </a:bodyPr>
          <a:p>
            <a:pPr algn="ctr">
              <a:lnSpc>
                <a:spcPct val="100000"/>
              </a:lnSpc>
              <a:spcBef>
                <a:spcPts val="720"/>
              </a:spcBef>
            </a:pPr>
            <a:r>
              <a:rPr b="1" dirty="0" lang="en-US" smtClean="0">
                <a:solidFill>
                  <a:srgbClr val="FF0000"/>
                </a:solidFill>
                <a:latin typeface="Bradley Hand ITC" pitchFamily="66" charset="0"/>
                <a:cs typeface="Calibri"/>
              </a:rPr>
              <a:t>KMTC – BONDO CAMPUS SERIES</a:t>
            </a:r>
            <a:endParaRPr b="1" dirty="0" sz="1800">
              <a:solidFill>
                <a:srgbClr val="FF0000"/>
              </a:solidFill>
              <a:latin typeface="Bradley Hand ITC" pitchFamily="66" charset="0"/>
              <a:cs typeface="Calibri"/>
            </a:endParaRPr>
          </a:p>
        </p:txBody>
      </p:sp>
      <p:sp>
        <p:nvSpPr>
          <p:cNvPr id="1048589" name="object 5"/>
          <p:cNvSpPr/>
          <p:nvPr/>
        </p:nvSpPr>
        <p:spPr>
          <a:xfrm>
            <a:off x="2438400" y="152400"/>
            <a:ext cx="4267200" cy="2403348"/>
          </a:xfrm>
          <a:prstGeom prst="rect"/>
          <a:blipFill>
            <a:blip xmlns:r="http://schemas.openxmlformats.org/officeDocument/2006/relationships" r:embed="rId2" cstate="print"/>
            <a:stretch>
              <a:fillRect/>
            </a:stretch>
          </a:blipFill>
        </p:spPr>
        <p:txBody>
          <a:bodyPr bIns="0" lIns="0" rIns="0" rtlCol="0" tIns="0" wrap="square"/>
          <a:p/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9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7" name="object 2"/>
          <p:cNvSpPr/>
          <p:nvPr/>
        </p:nvSpPr>
        <p:spPr>
          <a:xfrm>
            <a:off x="0" y="0"/>
            <a:ext cx="9144000" cy="6858000"/>
          </a:xfrm>
          <a:prstGeom prst="rect"/>
          <a:blipFill>
            <a:blip xmlns:r="http://schemas.openxmlformats.org/officeDocument/2006/relationships" r:embed="rId1" cstate="print"/>
            <a:stretch>
              <a:fillRect/>
            </a:stretch>
          </a:blip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0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8" name="object 2"/>
          <p:cNvSpPr txBox="1">
            <a:spLocks noGrp="1"/>
          </p:cNvSpPr>
          <p:nvPr>
            <p:ph type="title"/>
          </p:nvPr>
        </p:nvSpPr>
        <p:spPr>
          <a:xfrm>
            <a:off x="534669" y="610870"/>
            <a:ext cx="5306060" cy="695960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dirty="0" sz="4400" spc="-5">
                <a:solidFill>
                  <a:srgbClr val="FFFFB6"/>
                </a:solidFill>
                <a:latin typeface="Arial Black"/>
                <a:cs typeface="Arial Black"/>
              </a:rPr>
              <a:t>Medieval</a:t>
            </a:r>
            <a:r>
              <a:rPr b="0" dirty="0" sz="4400" spc="-45">
                <a:solidFill>
                  <a:srgbClr val="FFFFB6"/>
                </a:solidFill>
                <a:latin typeface="Arial Black"/>
                <a:cs typeface="Arial Black"/>
              </a:rPr>
              <a:t> </a:t>
            </a:r>
            <a:r>
              <a:rPr b="0" dirty="0" sz="4400" spc="-5">
                <a:solidFill>
                  <a:srgbClr val="FFFFB6"/>
                </a:solidFill>
                <a:latin typeface="Arial Black"/>
                <a:cs typeface="Arial Black"/>
              </a:rPr>
              <a:t>Surgery</a:t>
            </a:r>
            <a:endParaRPr dirty="0" sz="4400">
              <a:latin typeface="Arial Black"/>
              <a:cs typeface="Arial Black"/>
            </a:endParaRPr>
          </a:p>
        </p:txBody>
      </p:sp>
      <p:sp>
        <p:nvSpPr>
          <p:cNvPr id="1048729" name="object 3"/>
          <p:cNvSpPr txBox="1"/>
          <p:nvPr/>
        </p:nvSpPr>
        <p:spPr>
          <a:xfrm>
            <a:off x="863600" y="1905000"/>
            <a:ext cx="7644130" cy="2366645"/>
          </a:xfrm>
          <a:prstGeom prst="rect"/>
        </p:spPr>
        <p:txBody>
          <a:bodyPr bIns="0" lIns="0" rIns="0" rtlCol="0" tIns="51435" vert="horz" wrap="square">
            <a:spAutoFit/>
          </a:bodyPr>
          <a:p>
            <a:pPr indent="-342900" marL="406400" marR="887094">
              <a:lnSpc>
                <a:spcPts val="3120"/>
              </a:lnSpc>
              <a:spcBef>
                <a:spcPts val="405"/>
              </a:spcBef>
              <a:buClr>
                <a:srgbClr val="98FF66"/>
              </a:buClr>
              <a:buFont typeface="Wingdings"/>
              <a:buChar char=""/>
              <a:tabLst>
                <a:tab algn="l" pos="405765"/>
                <a:tab algn="l" pos="406400"/>
                <a:tab algn="l" pos="3707765"/>
              </a:tabLst>
            </a:pPr>
            <a:r>
              <a:rPr b="1" dirty="0" sz="2800" spc="-5">
                <a:solidFill>
                  <a:srgbClr val="FFFFFF"/>
                </a:solidFill>
                <a:latin typeface="Arial"/>
                <a:cs typeface="Arial"/>
              </a:rPr>
              <a:t>Decline</a:t>
            </a:r>
            <a:r>
              <a:rPr b="1" dirty="0" sz="28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b="1" dirty="0" sz="2800" spc="-1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b="1" dirty="0" sz="2800" spc="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b="1" dirty="0" sz="2800" spc="-5">
                <a:solidFill>
                  <a:srgbClr val="FFFFFF"/>
                </a:solidFill>
                <a:latin typeface="Arial"/>
                <a:cs typeface="Arial"/>
              </a:rPr>
              <a:t>surgery	</a:t>
            </a:r>
            <a:r>
              <a:rPr b="1" dirty="0" sz="2800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b="1" dirty="0" sz="2800" spc="-5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b="1" dirty="0" sz="2800">
                <a:solidFill>
                  <a:srgbClr val="FFFFFF"/>
                </a:solidFill>
                <a:latin typeface="Arial"/>
                <a:cs typeface="Arial"/>
              </a:rPr>
              <a:t>west by</a:t>
            </a:r>
            <a:r>
              <a:rPr b="1" dirty="0" sz="2800" spc="-8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b="1" dirty="0" sz="2800">
                <a:solidFill>
                  <a:srgbClr val="FFFFFF"/>
                </a:solidFill>
                <a:latin typeface="Arial"/>
                <a:cs typeface="Arial"/>
              </a:rPr>
              <a:t>13</a:t>
            </a:r>
            <a:r>
              <a:rPr baseline="29513" b="1" dirty="0" sz="2400">
                <a:solidFill>
                  <a:srgbClr val="FFFFFF"/>
                </a:solidFill>
                <a:latin typeface="Arial"/>
                <a:cs typeface="Arial"/>
              </a:rPr>
              <a:t>th </a:t>
            </a:r>
            <a:r>
              <a:rPr b="1" dirty="0" sz="160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b="1" dirty="0" sz="2800" spc="-5">
                <a:solidFill>
                  <a:srgbClr val="FFFFFF"/>
                </a:solidFill>
                <a:latin typeface="Arial"/>
                <a:cs typeface="Arial"/>
              </a:rPr>
              <a:t>century</a:t>
            </a:r>
            <a:endParaRPr sz="2800">
              <a:solidFill>
                <a:prstClr val="black"/>
              </a:solidFill>
              <a:latin typeface="Arial"/>
              <a:cs typeface="Arial"/>
            </a:endParaRPr>
          </a:p>
          <a:p>
            <a:pPr>
              <a:spcBef>
                <a:spcPts val="15"/>
              </a:spcBef>
              <a:buClr>
                <a:srgbClr val="98FF66"/>
              </a:buClr>
              <a:buFont typeface="Wingdings"/>
              <a:buChar char=""/>
            </a:pPr>
            <a:endParaRPr sz="3650">
              <a:solidFill>
                <a:prstClr val="black"/>
              </a:solidFill>
              <a:latin typeface="Arial"/>
              <a:cs typeface="Arial"/>
            </a:endParaRPr>
          </a:p>
          <a:p>
            <a:pPr indent="-342900" marL="406400">
              <a:buClr>
                <a:srgbClr val="98FF66"/>
              </a:buClr>
              <a:buFont typeface="Wingdings"/>
              <a:buChar char=""/>
              <a:tabLst>
                <a:tab algn="l" pos="405765"/>
                <a:tab algn="l" pos="406400"/>
              </a:tabLst>
            </a:pPr>
            <a:r>
              <a:rPr b="1" dirty="0" sz="2800" spc="-5">
                <a:solidFill>
                  <a:srgbClr val="FFFFFF"/>
                </a:solidFill>
                <a:latin typeface="Arial"/>
                <a:cs typeface="Arial"/>
              </a:rPr>
              <a:t>Physicians higher</a:t>
            </a:r>
            <a:r>
              <a:rPr b="1" dirty="0" sz="2800" spc="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b="1" dirty="0" sz="2800">
                <a:solidFill>
                  <a:srgbClr val="FFFFFF"/>
                </a:solidFill>
                <a:latin typeface="Arial"/>
                <a:cs typeface="Arial"/>
              </a:rPr>
              <a:t>status</a:t>
            </a:r>
            <a:endParaRPr sz="2800">
              <a:solidFill>
                <a:prstClr val="black"/>
              </a:solidFill>
              <a:latin typeface="Arial"/>
              <a:cs typeface="Arial"/>
            </a:endParaRPr>
          </a:p>
          <a:p>
            <a:pPr>
              <a:spcBef>
                <a:spcPts val="15"/>
              </a:spcBef>
              <a:buClr>
                <a:srgbClr val="98FF66"/>
              </a:buClr>
              <a:buFont typeface="Wingdings"/>
              <a:buChar char=""/>
            </a:pPr>
            <a:endParaRPr sz="3700">
              <a:solidFill>
                <a:prstClr val="black"/>
              </a:solidFill>
              <a:latin typeface="Arial"/>
              <a:cs typeface="Arial"/>
            </a:endParaRPr>
          </a:p>
          <a:p>
            <a:pPr indent="-342900" marL="406400">
              <a:buClr>
                <a:srgbClr val="98FF66"/>
              </a:buClr>
              <a:buFont typeface="Wingdings"/>
              <a:buChar char=""/>
              <a:tabLst>
                <a:tab algn="l" pos="405765"/>
                <a:tab algn="l" pos="406400"/>
              </a:tabLst>
            </a:pPr>
            <a:r>
              <a:rPr b="1" dirty="0" sz="2800" spc="-5">
                <a:solidFill>
                  <a:srgbClr val="FFFFFF"/>
                </a:solidFill>
                <a:latin typeface="Arial"/>
                <a:cs typeface="Arial"/>
              </a:rPr>
              <a:t>Barbers </a:t>
            </a:r>
            <a:r>
              <a:rPr b="1" dirty="0" sz="2800">
                <a:solidFill>
                  <a:srgbClr val="FFFFFF"/>
                </a:solidFill>
                <a:latin typeface="Arial"/>
                <a:cs typeface="Arial"/>
              </a:rPr>
              <a:t>&amp; </a:t>
            </a:r>
            <a:r>
              <a:rPr b="1" dirty="0" sz="2800" spc="-5">
                <a:solidFill>
                  <a:srgbClr val="FFFFFF"/>
                </a:solidFill>
                <a:latin typeface="Arial"/>
                <a:cs typeface="Arial"/>
              </a:rPr>
              <a:t>monks </a:t>
            </a:r>
            <a:r>
              <a:rPr b="1" dirty="0" sz="2800">
                <a:solidFill>
                  <a:srgbClr val="FFFFFF"/>
                </a:solidFill>
                <a:latin typeface="Arial"/>
                <a:cs typeface="Arial"/>
              </a:rPr>
              <a:t>– self </a:t>
            </a:r>
            <a:r>
              <a:rPr b="1" dirty="0" sz="2800" spc="-5">
                <a:solidFill>
                  <a:srgbClr val="FFFFFF"/>
                </a:solidFill>
                <a:latin typeface="Arial"/>
                <a:cs typeface="Arial"/>
              </a:rPr>
              <a:t>qualified</a:t>
            </a:r>
            <a:r>
              <a:rPr b="1" dirty="0" sz="2800" spc="-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b="1" dirty="0" sz="2800" spc="-5">
                <a:solidFill>
                  <a:srgbClr val="FFFFFF"/>
                </a:solidFill>
                <a:latin typeface="Arial"/>
                <a:cs typeface="Arial"/>
              </a:rPr>
              <a:t>surgeons</a:t>
            </a:r>
            <a:endParaRPr sz="2800">
              <a:solidFill>
                <a:prstClr val="black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0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0" name="object 2"/>
          <p:cNvSpPr txBox="1">
            <a:spLocks noGrp="1"/>
          </p:cNvSpPr>
          <p:nvPr>
            <p:ph type="title"/>
          </p:nvPr>
        </p:nvSpPr>
        <p:spPr>
          <a:xfrm>
            <a:off x="534669" y="610870"/>
            <a:ext cx="5306060" cy="695960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dirty="0" sz="4400" spc="-5">
                <a:solidFill>
                  <a:srgbClr val="FFFFB6"/>
                </a:solidFill>
                <a:latin typeface="Arial Black"/>
                <a:cs typeface="Arial Black"/>
              </a:rPr>
              <a:t>Medieval</a:t>
            </a:r>
            <a:r>
              <a:rPr b="0" dirty="0" sz="4400" spc="-45">
                <a:solidFill>
                  <a:srgbClr val="FFFFB6"/>
                </a:solidFill>
                <a:latin typeface="Arial Black"/>
                <a:cs typeface="Arial Black"/>
              </a:rPr>
              <a:t> </a:t>
            </a:r>
            <a:r>
              <a:rPr b="0" dirty="0" sz="4400" spc="-5">
                <a:solidFill>
                  <a:srgbClr val="FFFFB6"/>
                </a:solidFill>
                <a:latin typeface="Arial Black"/>
                <a:cs typeface="Arial Black"/>
              </a:rPr>
              <a:t>Surgery</a:t>
            </a:r>
            <a:endParaRPr dirty="0" sz="4400">
              <a:latin typeface="Arial Black"/>
              <a:cs typeface="Arial Black"/>
            </a:endParaRPr>
          </a:p>
        </p:txBody>
      </p:sp>
      <p:sp>
        <p:nvSpPr>
          <p:cNvPr id="1048731" name="object 3"/>
          <p:cNvSpPr txBox="1"/>
          <p:nvPr/>
        </p:nvSpPr>
        <p:spPr>
          <a:xfrm>
            <a:off x="914400" y="1901190"/>
            <a:ext cx="6998970" cy="3552190"/>
          </a:xfrm>
          <a:prstGeom prst="rect"/>
        </p:spPr>
        <p:txBody>
          <a:bodyPr bIns="0" lIns="0" rIns="0" rtlCol="0" tIns="53975" vert="horz" wrap="square">
            <a:spAutoFit/>
          </a:bodyPr>
          <a:p>
            <a:pPr indent="-342900" marL="355600" marR="5080">
              <a:lnSpc>
                <a:spcPts val="3590"/>
              </a:lnSpc>
              <a:spcBef>
                <a:spcPts val="425"/>
              </a:spcBef>
              <a:buClr>
                <a:srgbClr val="98FF66"/>
              </a:buClr>
              <a:buFont typeface="Wingdings"/>
              <a:buChar char=""/>
              <a:tabLst>
                <a:tab algn="l" pos="354965"/>
                <a:tab algn="l" pos="355600"/>
              </a:tabLst>
            </a:pPr>
            <a:r>
              <a:rPr b="1" dirty="0" sz="3200" spc="-5">
                <a:solidFill>
                  <a:srgbClr val="FFFFFF"/>
                </a:solidFill>
                <a:latin typeface="Arial"/>
                <a:cs typeface="Arial"/>
              </a:rPr>
              <a:t>Rogerius </a:t>
            </a: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Salernitanus -1180 </a:t>
            </a:r>
            <a:r>
              <a:rPr b="1" dirty="0" sz="3200" spc="-5">
                <a:solidFill>
                  <a:srgbClr val="FFFFFF"/>
                </a:solidFill>
                <a:latin typeface="Arial"/>
                <a:cs typeface="Arial"/>
              </a:rPr>
              <a:t>A.D </a:t>
            </a: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–  Chirurgiae</a:t>
            </a:r>
            <a:endParaRPr sz="3200">
              <a:solidFill>
                <a:prstClr val="black"/>
              </a:solidFill>
              <a:latin typeface="Arial"/>
              <a:cs typeface="Arial"/>
            </a:endParaRPr>
          </a:p>
          <a:p>
            <a:pPr>
              <a:buClr>
                <a:srgbClr val="98FF66"/>
              </a:buClr>
              <a:buFont typeface="Wingdings"/>
              <a:buChar char=""/>
            </a:pPr>
            <a:endParaRPr sz="3600">
              <a:solidFill>
                <a:prstClr val="black"/>
              </a:solidFill>
              <a:latin typeface="Arial"/>
              <a:cs typeface="Arial"/>
            </a:endParaRPr>
          </a:p>
          <a:p>
            <a:pPr>
              <a:spcBef>
                <a:spcPts val="25"/>
              </a:spcBef>
              <a:buClr>
                <a:srgbClr val="98FF66"/>
              </a:buClr>
              <a:buFont typeface="Wingdings"/>
              <a:buChar char=""/>
            </a:pPr>
            <a:endParaRPr sz="4700">
              <a:solidFill>
                <a:prstClr val="black"/>
              </a:solidFill>
              <a:latin typeface="Arial"/>
              <a:cs typeface="Arial"/>
            </a:endParaRPr>
          </a:p>
          <a:p>
            <a:pPr indent="-342900" marL="355600" marR="92710">
              <a:lnSpc>
                <a:spcPts val="3590"/>
              </a:lnSpc>
              <a:buClr>
                <a:srgbClr val="98FF66"/>
              </a:buClr>
              <a:buFont typeface="Wingdings"/>
              <a:buChar char=""/>
              <a:tabLst>
                <a:tab algn="l" pos="354965"/>
                <a:tab algn="l" pos="355600"/>
              </a:tabLst>
            </a:pP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Surgical therapy – </a:t>
            </a:r>
            <a:r>
              <a:rPr b="1" dirty="0" sz="3200" spc="-5">
                <a:solidFill>
                  <a:srgbClr val="FFFFFF"/>
                </a:solidFill>
                <a:latin typeface="Arial"/>
                <a:cs typeface="Arial"/>
              </a:rPr>
              <a:t>amputations </a:t>
            </a: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,  drainage of abscess,scarification,  leeching</a:t>
            </a:r>
            <a:r>
              <a:rPr b="1" dirty="0" sz="3200" spc="-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etc</a:t>
            </a:r>
            <a:endParaRPr sz="3200">
              <a:solidFill>
                <a:prstClr val="black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0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2" name="object 2"/>
          <p:cNvSpPr txBox="1"/>
          <p:nvPr/>
        </p:nvSpPr>
        <p:spPr>
          <a:xfrm>
            <a:off x="914400" y="1901190"/>
            <a:ext cx="3378200" cy="513080"/>
          </a:xfrm>
          <a:prstGeom prst="rect"/>
        </p:spPr>
        <p:txBody>
          <a:bodyPr bIns="0" lIns="0" rIns="0" rtlCol="0" tIns="12700" vert="horz" wrap="square">
            <a:spAutoFit/>
          </a:bodyPr>
          <a:p>
            <a:pPr indent="-342900" marL="355600">
              <a:spcBef>
                <a:spcPts val="100"/>
              </a:spcBef>
              <a:buClr>
                <a:srgbClr val="98FF66"/>
              </a:buClr>
              <a:buFont typeface="Wingdings"/>
              <a:buChar char=""/>
              <a:tabLst>
                <a:tab algn="l" pos="354965"/>
                <a:tab algn="l" pos="355600"/>
              </a:tabLst>
            </a:pPr>
            <a:r>
              <a:rPr b="1" dirty="0" sz="3200" spc="-5">
                <a:solidFill>
                  <a:srgbClr val="FFFFFF"/>
                </a:solidFill>
                <a:latin typeface="Arial"/>
                <a:cs typeface="Arial"/>
              </a:rPr>
              <a:t>Ambroise</a:t>
            </a:r>
            <a:r>
              <a:rPr b="1" dirty="0" sz="3200" spc="-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Pare`</a:t>
            </a:r>
            <a:endParaRPr sz="320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048733" name="object 3"/>
          <p:cNvSpPr txBox="1"/>
          <p:nvPr/>
        </p:nvSpPr>
        <p:spPr>
          <a:xfrm>
            <a:off x="914400" y="4130040"/>
            <a:ext cx="2765425" cy="513080"/>
          </a:xfrm>
          <a:prstGeom prst="rect"/>
        </p:spPr>
        <p:txBody>
          <a:bodyPr bIns="0" lIns="0" rIns="0" rtlCol="0" tIns="12700" vert="horz" wrap="square">
            <a:spAutoFit/>
          </a:bodyPr>
          <a:p>
            <a:pPr indent="-342900" marL="355600">
              <a:spcBef>
                <a:spcPts val="100"/>
              </a:spcBef>
              <a:buClr>
                <a:srgbClr val="98FF66"/>
              </a:buClr>
              <a:buFont typeface="Wingdings"/>
              <a:buChar char=""/>
              <a:tabLst>
                <a:tab algn="l" pos="354965"/>
                <a:tab algn="l" pos="355600"/>
              </a:tabLst>
            </a:pP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John</a:t>
            </a:r>
            <a:r>
              <a:rPr b="1" dirty="0" sz="3200" spc="-9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Hunter</a:t>
            </a:r>
            <a:endParaRPr sz="3200">
              <a:solidFill>
                <a:prstClr val="black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0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4" name="object 2"/>
          <p:cNvSpPr txBox="1">
            <a:spLocks noGrp="1"/>
          </p:cNvSpPr>
          <p:nvPr>
            <p:ph type="title"/>
          </p:nvPr>
        </p:nvSpPr>
        <p:spPr>
          <a:xfrm>
            <a:off x="534669" y="610870"/>
            <a:ext cx="7263130" cy="695960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dirty="0" sz="4400" spc="-5">
                <a:solidFill>
                  <a:srgbClr val="FFFFB6"/>
                </a:solidFill>
                <a:latin typeface="Arial Black"/>
                <a:cs typeface="Arial Black"/>
              </a:rPr>
              <a:t>Birth </a:t>
            </a:r>
            <a:r>
              <a:rPr b="0" dirty="0" sz="4400">
                <a:solidFill>
                  <a:srgbClr val="FFFFB6"/>
                </a:solidFill>
                <a:latin typeface="Arial Black"/>
                <a:cs typeface="Arial Black"/>
              </a:rPr>
              <a:t>of modern</a:t>
            </a:r>
            <a:r>
              <a:rPr b="0" dirty="0" sz="4400" spc="-40">
                <a:solidFill>
                  <a:srgbClr val="FFFFB6"/>
                </a:solidFill>
                <a:latin typeface="Arial Black"/>
                <a:cs typeface="Arial Black"/>
              </a:rPr>
              <a:t> </a:t>
            </a:r>
            <a:r>
              <a:rPr b="0" dirty="0" sz="4400" spc="-5">
                <a:solidFill>
                  <a:srgbClr val="FFFFB6"/>
                </a:solidFill>
                <a:latin typeface="Arial Black"/>
                <a:cs typeface="Arial Black"/>
              </a:rPr>
              <a:t>surgery</a:t>
            </a:r>
            <a:endParaRPr dirty="0" sz="4400">
              <a:latin typeface="Arial Black"/>
              <a:cs typeface="Arial Black"/>
            </a:endParaRPr>
          </a:p>
        </p:txBody>
      </p:sp>
      <p:sp>
        <p:nvSpPr>
          <p:cNvPr id="1048735" name="object 3"/>
          <p:cNvSpPr txBox="1"/>
          <p:nvPr/>
        </p:nvSpPr>
        <p:spPr>
          <a:xfrm>
            <a:off x="914400" y="1905000"/>
            <a:ext cx="7620000" cy="3112770"/>
          </a:xfrm>
          <a:prstGeom prst="rect"/>
        </p:spPr>
        <p:txBody>
          <a:bodyPr bIns="0" lIns="0" rIns="0" rtlCol="0" tIns="12700" vert="horz" wrap="square">
            <a:spAutoFit/>
          </a:bodyPr>
          <a:p>
            <a:pPr indent="-342900" marL="355600">
              <a:spcBef>
                <a:spcPts val="100"/>
              </a:spcBef>
              <a:buClr>
                <a:srgbClr val="98FF66"/>
              </a:buClr>
              <a:buFont typeface="Wingdings"/>
              <a:buChar char=""/>
              <a:tabLst>
                <a:tab algn="l" pos="354965"/>
                <a:tab algn="l" pos="355600"/>
                <a:tab algn="l" pos="2903220"/>
              </a:tabLst>
            </a:pPr>
            <a:r>
              <a:rPr b="1" dirty="0" sz="2800" spc="-10">
                <a:solidFill>
                  <a:srgbClr val="FFFFFF"/>
                </a:solidFill>
                <a:latin typeface="Arial"/>
                <a:cs typeface="Arial"/>
              </a:rPr>
              <a:t>Louis</a:t>
            </a:r>
            <a:r>
              <a:rPr b="1" dirty="0" sz="2800" spc="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b="1" dirty="0" sz="2800" spc="-5">
                <a:solidFill>
                  <a:srgbClr val="FFFFFF"/>
                </a:solidFill>
                <a:latin typeface="Arial"/>
                <a:cs typeface="Arial"/>
              </a:rPr>
              <a:t>Pasteur	</a:t>
            </a:r>
            <a:r>
              <a:rPr b="1" dirty="0" sz="2800">
                <a:solidFill>
                  <a:srgbClr val="FFFFFF"/>
                </a:solidFill>
                <a:latin typeface="Arial"/>
                <a:cs typeface="Arial"/>
              </a:rPr>
              <a:t>&gt; </a:t>
            </a:r>
            <a:r>
              <a:rPr b="1" dirty="0" sz="2800" spc="-5">
                <a:solidFill>
                  <a:srgbClr val="FFFFFF"/>
                </a:solidFill>
                <a:latin typeface="Arial"/>
                <a:cs typeface="Arial"/>
              </a:rPr>
              <a:t>Germ</a:t>
            </a:r>
            <a:r>
              <a:rPr b="1" dirty="0" sz="2800" spc="-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b="1" dirty="0" sz="2800" spc="-5">
                <a:solidFill>
                  <a:srgbClr val="FFFFFF"/>
                </a:solidFill>
                <a:latin typeface="Arial"/>
                <a:cs typeface="Arial"/>
              </a:rPr>
              <a:t>theory</a:t>
            </a:r>
            <a:endParaRPr sz="2800">
              <a:solidFill>
                <a:prstClr val="black"/>
              </a:solidFill>
              <a:latin typeface="Arial"/>
              <a:cs typeface="Arial"/>
            </a:endParaRPr>
          </a:p>
          <a:p>
            <a:pPr>
              <a:spcBef>
                <a:spcPts val="30"/>
              </a:spcBef>
              <a:buClr>
                <a:srgbClr val="98FF66"/>
              </a:buClr>
              <a:buFont typeface="Wingdings"/>
              <a:buChar char=""/>
            </a:pPr>
            <a:endParaRPr sz="2600">
              <a:solidFill>
                <a:prstClr val="black"/>
              </a:solidFill>
              <a:latin typeface="Arial"/>
              <a:cs typeface="Arial"/>
            </a:endParaRPr>
          </a:p>
          <a:p>
            <a:pPr indent="-342900" marL="355600">
              <a:lnSpc>
                <a:spcPts val="2930"/>
              </a:lnSpc>
              <a:buClr>
                <a:srgbClr val="98FF66"/>
              </a:buClr>
              <a:buFont typeface="Wingdings"/>
              <a:buChar char=""/>
              <a:tabLst>
                <a:tab algn="l" pos="354965"/>
                <a:tab algn="l" pos="355600"/>
              </a:tabLst>
            </a:pPr>
            <a:r>
              <a:rPr b="1" dirty="0" sz="2800" spc="-5">
                <a:solidFill>
                  <a:srgbClr val="FFFFFF"/>
                </a:solidFill>
                <a:latin typeface="Arial"/>
                <a:cs typeface="Arial"/>
              </a:rPr>
              <a:t>Ignaz Semmelweis </a:t>
            </a:r>
            <a:r>
              <a:rPr b="1" dirty="0" sz="2800">
                <a:solidFill>
                  <a:srgbClr val="FFFFFF"/>
                </a:solidFill>
                <a:latin typeface="Arial"/>
                <a:cs typeface="Arial"/>
              </a:rPr>
              <a:t>&gt; </a:t>
            </a:r>
            <a:r>
              <a:rPr b="1" dirty="0" sz="2800" spc="-5">
                <a:solidFill>
                  <a:srgbClr val="FFFFFF"/>
                </a:solidFill>
                <a:latin typeface="Arial"/>
                <a:cs typeface="Arial"/>
              </a:rPr>
              <a:t>Washing </a:t>
            </a:r>
            <a:r>
              <a:rPr b="1" dirty="0" sz="2800" spc="-10">
                <a:solidFill>
                  <a:srgbClr val="FFFFFF"/>
                </a:solidFill>
                <a:latin typeface="Arial"/>
                <a:cs typeface="Arial"/>
              </a:rPr>
              <a:t>hands</a:t>
            </a:r>
            <a:r>
              <a:rPr b="1" dirty="0" sz="28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b="1" dirty="0" sz="2800">
                <a:solidFill>
                  <a:srgbClr val="FFFFFF"/>
                </a:solidFill>
                <a:latin typeface="Arial"/>
                <a:cs typeface="Arial"/>
              </a:rPr>
              <a:t>→</a:t>
            </a:r>
            <a:endParaRPr sz="2800">
              <a:solidFill>
                <a:prstClr val="black"/>
              </a:solidFill>
              <a:latin typeface="Arial"/>
              <a:cs typeface="Arial"/>
            </a:endParaRPr>
          </a:p>
          <a:p>
            <a:pPr marL="355600">
              <a:lnSpc>
                <a:spcPts val="2930"/>
              </a:lnSpc>
            </a:pPr>
            <a:r>
              <a:rPr b="1" dirty="0" sz="2800" spc="-5">
                <a:solidFill>
                  <a:srgbClr val="FFFFFF"/>
                </a:solidFill>
                <a:latin typeface="Arial"/>
                <a:cs typeface="Arial"/>
              </a:rPr>
              <a:t>↓Puerperal</a:t>
            </a:r>
            <a:r>
              <a:rPr b="1" dirty="0" sz="2800" spc="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b="1" dirty="0" sz="2800" spc="-5">
                <a:solidFill>
                  <a:srgbClr val="FFFFFF"/>
                </a:solidFill>
                <a:latin typeface="Arial"/>
                <a:cs typeface="Arial"/>
              </a:rPr>
              <a:t>sepsis</a:t>
            </a:r>
            <a:endParaRPr sz="2800">
              <a:solidFill>
                <a:prstClr val="black"/>
              </a:solidFill>
              <a:latin typeface="Arial"/>
              <a:cs typeface="Arial"/>
            </a:endParaRPr>
          </a:p>
          <a:p>
            <a:pPr>
              <a:spcBef>
                <a:spcPts val="30"/>
              </a:spcBef>
            </a:pPr>
            <a:endParaRPr sz="2600">
              <a:solidFill>
                <a:prstClr val="black"/>
              </a:solidFill>
              <a:latin typeface="Arial"/>
              <a:cs typeface="Arial"/>
            </a:endParaRPr>
          </a:p>
          <a:p>
            <a:pPr indent="-342900" marL="355600">
              <a:lnSpc>
                <a:spcPts val="3275"/>
              </a:lnSpc>
              <a:buClr>
                <a:srgbClr val="98FF66"/>
              </a:buClr>
              <a:buFont typeface="Wingdings"/>
              <a:buChar char=""/>
              <a:tabLst>
                <a:tab algn="l" pos="354965"/>
                <a:tab algn="l" pos="355600"/>
              </a:tabLst>
            </a:pPr>
            <a:r>
              <a:rPr b="1" dirty="0" sz="2800" spc="-5">
                <a:solidFill>
                  <a:srgbClr val="FFFFFF"/>
                </a:solidFill>
                <a:latin typeface="Arial"/>
                <a:cs typeface="Arial"/>
              </a:rPr>
              <a:t>Joseph Lister </a:t>
            </a:r>
            <a:r>
              <a:rPr b="1" dirty="0" sz="2800">
                <a:solidFill>
                  <a:srgbClr val="FFFFFF"/>
                </a:solidFill>
                <a:latin typeface="Arial"/>
                <a:cs typeface="Arial"/>
              </a:rPr>
              <a:t>&gt; </a:t>
            </a:r>
            <a:r>
              <a:rPr b="1" dirty="0" sz="2800" spc="-5">
                <a:solidFill>
                  <a:srgbClr val="FFFFFF"/>
                </a:solidFill>
                <a:latin typeface="Arial"/>
                <a:cs typeface="Arial"/>
              </a:rPr>
              <a:t>Sterile surgery</a:t>
            </a:r>
            <a:endParaRPr sz="2800">
              <a:solidFill>
                <a:prstClr val="black"/>
              </a:solidFill>
              <a:latin typeface="Arial"/>
              <a:cs typeface="Arial"/>
            </a:endParaRPr>
          </a:p>
          <a:p>
            <a:pPr indent="53340" marL="355600" marR="5080">
              <a:lnSpc>
                <a:spcPct val="74400"/>
              </a:lnSpc>
              <a:spcBef>
                <a:spcPts val="775"/>
              </a:spcBef>
              <a:tabLst>
                <a:tab algn="l" pos="1463675"/>
              </a:tabLst>
            </a:pPr>
            <a:r>
              <a:rPr b="1" dirty="0" sz="2800" spc="-5">
                <a:solidFill>
                  <a:srgbClr val="FFFFFF"/>
                </a:solidFill>
                <a:latin typeface="Arial"/>
                <a:cs typeface="Arial"/>
              </a:rPr>
              <a:t>Principles </a:t>
            </a:r>
            <a:r>
              <a:rPr b="1" dirty="0" sz="2800" spc="-1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b="1" dirty="0" sz="2800" spc="-5">
                <a:solidFill>
                  <a:srgbClr val="FFFFFF"/>
                </a:solidFill>
                <a:latin typeface="Arial"/>
                <a:cs typeface="Arial"/>
              </a:rPr>
              <a:t>practice </a:t>
            </a:r>
            <a:r>
              <a:rPr b="1" dirty="0" sz="280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b="1" dirty="0" sz="2800" spc="-5">
                <a:solidFill>
                  <a:srgbClr val="FFFFFF"/>
                </a:solidFill>
                <a:latin typeface="Arial"/>
                <a:cs typeface="Arial"/>
              </a:rPr>
              <a:t>surgery(March </a:t>
            </a:r>
            <a:r>
              <a:rPr b="1" dirty="0" sz="2800">
                <a:solidFill>
                  <a:srgbClr val="FFFFFF"/>
                </a:solidFill>
                <a:latin typeface="Arial"/>
                <a:cs typeface="Arial"/>
              </a:rPr>
              <a:t>16,  1867)	. </a:t>
            </a:r>
            <a:r>
              <a:rPr b="1" dirty="0" sz="2800" spc="-5">
                <a:solidFill>
                  <a:srgbClr val="FFFFFF"/>
                </a:solidFill>
                <a:latin typeface="Arial"/>
                <a:cs typeface="Arial"/>
              </a:rPr>
              <a:t>“Father </a:t>
            </a:r>
            <a:r>
              <a:rPr b="1" dirty="0" sz="280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b="1" dirty="0" sz="2800" spc="-5">
                <a:solidFill>
                  <a:srgbClr val="FFFFFF"/>
                </a:solidFill>
                <a:latin typeface="Arial"/>
                <a:cs typeface="Arial"/>
              </a:rPr>
              <a:t>modern</a:t>
            </a:r>
            <a:r>
              <a:rPr b="1" dirty="0" sz="2800" spc="-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b="1" dirty="0" sz="2800" spc="-5">
                <a:solidFill>
                  <a:srgbClr val="FFFFFF"/>
                </a:solidFill>
                <a:latin typeface="Arial"/>
                <a:cs typeface="Arial"/>
              </a:rPr>
              <a:t>antisepsis”</a:t>
            </a:r>
            <a:endParaRPr sz="2800">
              <a:solidFill>
                <a:prstClr val="black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0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6" name="object 2"/>
          <p:cNvSpPr txBox="1">
            <a:spLocks noGrp="1"/>
          </p:cNvSpPr>
          <p:nvPr>
            <p:ph type="title"/>
          </p:nvPr>
        </p:nvSpPr>
        <p:spPr>
          <a:xfrm>
            <a:off x="534669" y="610870"/>
            <a:ext cx="7263130" cy="695960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dirty="0" sz="4400" spc="-5">
                <a:solidFill>
                  <a:srgbClr val="FFFFB6"/>
                </a:solidFill>
                <a:latin typeface="Arial Black"/>
                <a:cs typeface="Arial Black"/>
              </a:rPr>
              <a:t>Birth </a:t>
            </a:r>
            <a:r>
              <a:rPr b="0" dirty="0" sz="4400">
                <a:solidFill>
                  <a:srgbClr val="FFFFB6"/>
                </a:solidFill>
                <a:latin typeface="Arial Black"/>
                <a:cs typeface="Arial Black"/>
              </a:rPr>
              <a:t>of modern</a:t>
            </a:r>
            <a:r>
              <a:rPr b="0" dirty="0" sz="4400" spc="-40">
                <a:solidFill>
                  <a:srgbClr val="FFFFB6"/>
                </a:solidFill>
                <a:latin typeface="Arial Black"/>
                <a:cs typeface="Arial Black"/>
              </a:rPr>
              <a:t> </a:t>
            </a:r>
            <a:r>
              <a:rPr b="0" dirty="0" sz="4400" spc="-5">
                <a:solidFill>
                  <a:srgbClr val="FFFFB6"/>
                </a:solidFill>
                <a:latin typeface="Arial Black"/>
                <a:cs typeface="Arial Black"/>
              </a:rPr>
              <a:t>surgery</a:t>
            </a:r>
            <a:endParaRPr dirty="0" sz="4400">
              <a:latin typeface="Arial Black"/>
              <a:cs typeface="Arial Black"/>
            </a:endParaRPr>
          </a:p>
        </p:txBody>
      </p:sp>
      <p:sp>
        <p:nvSpPr>
          <p:cNvPr id="1048737" name="object 3"/>
          <p:cNvSpPr txBox="1"/>
          <p:nvPr/>
        </p:nvSpPr>
        <p:spPr>
          <a:xfrm>
            <a:off x="914400" y="1901190"/>
            <a:ext cx="7626984" cy="3688079"/>
          </a:xfrm>
          <a:prstGeom prst="rect"/>
        </p:spPr>
        <p:txBody>
          <a:bodyPr bIns="0" lIns="0" rIns="0" rtlCol="0" tIns="90805" vert="horz" wrap="square">
            <a:spAutoFit/>
          </a:bodyPr>
          <a:p>
            <a:pPr indent="-342900" marL="355600" marR="5080">
              <a:lnSpc>
                <a:spcPts val="3229"/>
              </a:lnSpc>
              <a:spcBef>
                <a:spcPts val="715"/>
              </a:spcBef>
              <a:buClr>
                <a:srgbClr val="98FF66"/>
              </a:buClr>
              <a:buFont typeface="Wingdings"/>
              <a:buChar char=""/>
              <a:tabLst>
                <a:tab algn="l" pos="354965"/>
                <a:tab algn="l" pos="355600"/>
              </a:tabLst>
            </a:pP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King Edward </a:t>
            </a:r>
            <a:r>
              <a:rPr b="1" dirty="0" sz="3200" spc="-5">
                <a:solidFill>
                  <a:srgbClr val="FFFFFF"/>
                </a:solidFill>
                <a:latin typeface="Arial"/>
                <a:cs typeface="Arial"/>
              </a:rPr>
              <a:t>VII </a:t>
            </a: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– “ I know that if it  </a:t>
            </a:r>
            <a:r>
              <a:rPr b="1" dirty="0" sz="3200" spc="-5">
                <a:solidFill>
                  <a:srgbClr val="FFFFFF"/>
                </a:solidFill>
                <a:latin typeface="Arial"/>
                <a:cs typeface="Arial"/>
              </a:rPr>
              <a:t>had not </a:t>
            </a: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been </a:t>
            </a:r>
            <a:r>
              <a:rPr b="1" dirty="0" sz="3200" spc="-5">
                <a:solidFill>
                  <a:srgbClr val="FFFFFF"/>
                </a:solidFill>
                <a:latin typeface="Arial"/>
                <a:cs typeface="Arial"/>
              </a:rPr>
              <a:t>for you and your </a:t>
            </a: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work, I  </a:t>
            </a:r>
            <a:r>
              <a:rPr b="1" dirty="0" sz="3200" spc="-5">
                <a:solidFill>
                  <a:srgbClr val="FFFFFF"/>
                </a:solidFill>
                <a:latin typeface="Arial"/>
                <a:cs typeface="Arial"/>
              </a:rPr>
              <a:t>would not </a:t>
            </a: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have been sitting here  </a:t>
            </a:r>
            <a:r>
              <a:rPr b="1" dirty="0" sz="3200" spc="-5">
                <a:solidFill>
                  <a:srgbClr val="FFFFFF"/>
                </a:solidFill>
                <a:latin typeface="Arial"/>
                <a:cs typeface="Arial"/>
              </a:rPr>
              <a:t>today”</a:t>
            </a:r>
            <a:endParaRPr sz="3200">
              <a:solidFill>
                <a:prstClr val="black"/>
              </a:solidFill>
              <a:latin typeface="Arial"/>
              <a:cs typeface="Arial"/>
            </a:endParaRPr>
          </a:p>
          <a:p>
            <a:pPr>
              <a:buClr>
                <a:srgbClr val="98FF66"/>
              </a:buClr>
              <a:buFont typeface="Wingdings"/>
              <a:buChar char=""/>
            </a:pPr>
            <a:endParaRPr sz="3600">
              <a:solidFill>
                <a:prstClr val="black"/>
              </a:solidFill>
              <a:latin typeface="Arial"/>
              <a:cs typeface="Arial"/>
            </a:endParaRPr>
          </a:p>
          <a:p>
            <a:pPr>
              <a:spcBef>
                <a:spcPts val="10"/>
              </a:spcBef>
              <a:buClr>
                <a:srgbClr val="98FF66"/>
              </a:buClr>
              <a:buFont typeface="Wingdings"/>
              <a:buChar char=""/>
            </a:pPr>
            <a:endParaRPr sz="3550">
              <a:solidFill>
                <a:prstClr val="black"/>
              </a:solidFill>
              <a:latin typeface="Arial"/>
              <a:cs typeface="Arial"/>
            </a:endParaRPr>
          </a:p>
          <a:p>
            <a:pPr indent="-342900" marL="355600">
              <a:lnSpc>
                <a:spcPts val="3535"/>
              </a:lnSpc>
              <a:buClr>
                <a:srgbClr val="98FF66"/>
              </a:buClr>
              <a:buFont typeface="Wingdings"/>
              <a:buChar char=""/>
              <a:tabLst>
                <a:tab algn="l" pos="354965"/>
                <a:tab algn="l" pos="355600"/>
              </a:tabLst>
            </a:pPr>
            <a:r>
              <a:rPr b="1" dirty="0" sz="3200" spc="-5">
                <a:solidFill>
                  <a:srgbClr val="FFFFFF"/>
                </a:solidFill>
                <a:latin typeface="Arial"/>
                <a:cs typeface="Arial"/>
              </a:rPr>
              <a:t>T.G.Morton </a:t>
            </a: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– </a:t>
            </a:r>
            <a:r>
              <a:rPr b="1" dirty="0" sz="3200" spc="-5">
                <a:solidFill>
                  <a:srgbClr val="FFFFFF"/>
                </a:solidFill>
                <a:latin typeface="Arial"/>
                <a:cs typeface="Arial"/>
              </a:rPr>
              <a:t>Boston dentist</a:t>
            </a:r>
            <a:r>
              <a:rPr b="1" dirty="0" sz="32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-1846</a:t>
            </a:r>
            <a:endParaRPr sz="3200">
              <a:solidFill>
                <a:prstClr val="black"/>
              </a:solidFill>
              <a:latin typeface="Arial"/>
              <a:cs typeface="Arial"/>
            </a:endParaRPr>
          </a:p>
          <a:p>
            <a:pPr marL="355600">
              <a:lnSpc>
                <a:spcPts val="3535"/>
              </a:lnSpc>
            </a:pP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&gt;Anaesthesia</a:t>
            </a:r>
            <a:endParaRPr sz="3200">
              <a:solidFill>
                <a:prstClr val="black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0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8" name="object 2"/>
          <p:cNvSpPr txBox="1">
            <a:spLocks noGrp="1"/>
          </p:cNvSpPr>
          <p:nvPr>
            <p:ph type="title"/>
          </p:nvPr>
        </p:nvSpPr>
        <p:spPr>
          <a:xfrm>
            <a:off x="534669" y="215900"/>
            <a:ext cx="4841240" cy="695960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dirty="0" sz="4400">
                <a:solidFill>
                  <a:srgbClr val="FFFFB6"/>
                </a:solidFill>
                <a:latin typeface="Arial Black"/>
                <a:cs typeface="Arial Black"/>
              </a:rPr>
              <a:t>Modern</a:t>
            </a:r>
            <a:r>
              <a:rPr b="0" dirty="0" sz="4400" spc="-65">
                <a:solidFill>
                  <a:srgbClr val="FFFFB6"/>
                </a:solidFill>
                <a:latin typeface="Arial Black"/>
                <a:cs typeface="Arial Black"/>
              </a:rPr>
              <a:t> </a:t>
            </a:r>
            <a:r>
              <a:rPr b="0" dirty="0" sz="4400" spc="-5">
                <a:solidFill>
                  <a:srgbClr val="FFFFB6"/>
                </a:solidFill>
                <a:latin typeface="Arial Black"/>
                <a:cs typeface="Arial Black"/>
              </a:rPr>
              <a:t>Surgery</a:t>
            </a:r>
            <a:endParaRPr dirty="0" sz="4400">
              <a:latin typeface="Arial Black"/>
              <a:cs typeface="Arial Black"/>
            </a:endParaRPr>
          </a:p>
        </p:txBody>
      </p:sp>
      <p:sp>
        <p:nvSpPr>
          <p:cNvPr id="1048739" name="object 3"/>
          <p:cNvSpPr txBox="1"/>
          <p:nvPr/>
        </p:nvSpPr>
        <p:spPr>
          <a:xfrm>
            <a:off x="720090" y="974407"/>
            <a:ext cx="7977505" cy="3921760"/>
          </a:xfrm>
          <a:prstGeom prst="rect"/>
        </p:spPr>
        <p:txBody>
          <a:bodyPr bIns="0" lIns="0" rIns="0" rtlCol="0" tIns="245745" vert="horz" wrap="square">
            <a:spAutoFit/>
          </a:bodyPr>
          <a:p>
            <a:pPr marL="12700">
              <a:spcBef>
                <a:spcPts val="1935"/>
              </a:spcBef>
            </a:pPr>
            <a:r>
              <a:rPr dirty="0" sz="2800" spc="-5">
                <a:solidFill>
                  <a:srgbClr val="FFFFB6"/>
                </a:solidFill>
                <a:latin typeface="Arial Black"/>
                <a:cs typeface="Arial Black"/>
              </a:rPr>
              <a:t>William </a:t>
            </a:r>
            <a:r>
              <a:rPr dirty="0" sz="2800" spc="-10">
                <a:solidFill>
                  <a:srgbClr val="FFFFB6"/>
                </a:solidFill>
                <a:latin typeface="Arial Black"/>
                <a:cs typeface="Arial Black"/>
              </a:rPr>
              <a:t>Stewart Halsted(1852 </a:t>
            </a:r>
            <a:r>
              <a:rPr dirty="0" sz="2800">
                <a:solidFill>
                  <a:srgbClr val="FFFFB6"/>
                </a:solidFill>
                <a:latin typeface="Arial Black"/>
                <a:cs typeface="Arial Black"/>
              </a:rPr>
              <a:t>– </a:t>
            </a:r>
            <a:r>
              <a:rPr dirty="0" sz="2800" spc="-10">
                <a:solidFill>
                  <a:srgbClr val="FFFFB6"/>
                </a:solidFill>
                <a:latin typeface="Arial Black"/>
                <a:cs typeface="Arial Black"/>
              </a:rPr>
              <a:t>1922)</a:t>
            </a:r>
            <a:endParaRPr sz="2800">
              <a:solidFill>
                <a:prstClr val="black"/>
              </a:solidFill>
              <a:latin typeface="Arial Black"/>
              <a:cs typeface="Arial Black"/>
            </a:endParaRPr>
          </a:p>
          <a:p>
            <a:pPr indent="-343535" marL="549910">
              <a:spcBef>
                <a:spcPts val="2100"/>
              </a:spcBef>
              <a:buClr>
                <a:srgbClr val="98FF66"/>
              </a:buClr>
              <a:buFont typeface="Wingdings"/>
              <a:buChar char=""/>
              <a:tabLst>
                <a:tab algn="l" pos="549275"/>
                <a:tab algn="l" pos="549910"/>
              </a:tabLst>
            </a:pP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1.sterile rubber </a:t>
            </a:r>
            <a:r>
              <a:rPr b="1" dirty="0" sz="3200" spc="-5">
                <a:solidFill>
                  <a:srgbClr val="FFFFFF"/>
                </a:solidFill>
                <a:latin typeface="Arial"/>
                <a:cs typeface="Arial"/>
              </a:rPr>
              <a:t>gloves</a:t>
            </a:r>
            <a:endParaRPr sz="3200">
              <a:solidFill>
                <a:prstClr val="black"/>
              </a:solidFill>
              <a:latin typeface="Arial"/>
              <a:cs typeface="Arial"/>
            </a:endParaRPr>
          </a:p>
          <a:p>
            <a:pPr>
              <a:spcBef>
                <a:spcPts val="20"/>
              </a:spcBef>
              <a:buClr>
                <a:srgbClr val="98FF66"/>
              </a:buClr>
              <a:buFont typeface="Wingdings"/>
              <a:buChar char=""/>
            </a:pPr>
            <a:endParaRPr sz="4500">
              <a:solidFill>
                <a:prstClr val="black"/>
              </a:solidFill>
              <a:latin typeface="Arial"/>
              <a:cs typeface="Arial"/>
            </a:endParaRPr>
          </a:p>
          <a:p>
            <a:pPr indent="-342900" marL="549910" marR="5080">
              <a:lnSpc>
                <a:spcPct val="93400"/>
              </a:lnSpc>
              <a:buClr>
                <a:srgbClr val="98FF66"/>
              </a:buClr>
              <a:buFont typeface="Wingdings"/>
              <a:buChar char=""/>
              <a:tabLst>
                <a:tab algn="l" pos="549275"/>
                <a:tab algn="l" pos="549910"/>
              </a:tabLst>
            </a:pP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2. new surgery, based on anatomic,  </a:t>
            </a:r>
            <a:r>
              <a:rPr b="1" dirty="0" sz="3200" spc="-5">
                <a:solidFill>
                  <a:srgbClr val="FFFFFF"/>
                </a:solidFill>
                <a:latin typeface="Arial"/>
                <a:cs typeface="Arial"/>
              </a:rPr>
              <a:t>pathologic, </a:t>
            </a: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b="1" dirty="0" sz="3200" spc="-5">
                <a:solidFill>
                  <a:srgbClr val="FFFFFF"/>
                </a:solidFill>
                <a:latin typeface="Arial"/>
                <a:cs typeface="Arial"/>
              </a:rPr>
              <a:t>physiologic principles  and employing </a:t>
            </a: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animal  experimentation.</a:t>
            </a:r>
            <a:endParaRPr sz="3200">
              <a:solidFill>
                <a:prstClr val="black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0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40" name="object 2"/>
          <p:cNvSpPr txBox="1">
            <a:spLocks noGrp="1"/>
          </p:cNvSpPr>
          <p:nvPr>
            <p:ph type="title"/>
          </p:nvPr>
        </p:nvSpPr>
        <p:spPr>
          <a:xfrm>
            <a:off x="534669" y="732790"/>
            <a:ext cx="7297420" cy="452120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dirty="0" sz="2800" spc="-5">
                <a:solidFill>
                  <a:srgbClr val="FFFFB6"/>
                </a:solidFill>
                <a:latin typeface="Arial Black"/>
                <a:cs typeface="Arial Black"/>
              </a:rPr>
              <a:t>William </a:t>
            </a:r>
            <a:r>
              <a:rPr b="0" dirty="0" sz="2800" spc="-10">
                <a:solidFill>
                  <a:srgbClr val="FFFFB6"/>
                </a:solidFill>
                <a:latin typeface="Arial Black"/>
                <a:cs typeface="Arial Black"/>
              </a:rPr>
              <a:t>Stewart Halsted(1852 </a:t>
            </a:r>
            <a:r>
              <a:rPr b="0" dirty="0" sz="2800">
                <a:solidFill>
                  <a:srgbClr val="FFFFB6"/>
                </a:solidFill>
                <a:latin typeface="Arial Black"/>
                <a:cs typeface="Arial Black"/>
              </a:rPr>
              <a:t>–</a:t>
            </a:r>
            <a:r>
              <a:rPr b="0" dirty="0" sz="2800" spc="-5">
                <a:solidFill>
                  <a:srgbClr val="FFFFB6"/>
                </a:solidFill>
                <a:latin typeface="Arial Black"/>
                <a:cs typeface="Arial Black"/>
              </a:rPr>
              <a:t> </a:t>
            </a:r>
            <a:r>
              <a:rPr b="0" dirty="0" sz="2800" spc="-10">
                <a:solidFill>
                  <a:srgbClr val="FFFFB6"/>
                </a:solidFill>
                <a:latin typeface="Arial Black"/>
                <a:cs typeface="Arial Black"/>
              </a:rPr>
              <a:t>1922)</a:t>
            </a:r>
            <a:endParaRPr dirty="0" sz="2800">
              <a:latin typeface="Arial Black"/>
              <a:cs typeface="Arial Black"/>
            </a:endParaRPr>
          </a:p>
        </p:txBody>
      </p:sp>
      <p:sp>
        <p:nvSpPr>
          <p:cNvPr id="1048741" name="object 3"/>
          <p:cNvSpPr txBox="1"/>
          <p:nvPr/>
        </p:nvSpPr>
        <p:spPr>
          <a:xfrm>
            <a:off x="914400" y="1901190"/>
            <a:ext cx="6591934" cy="2640330"/>
          </a:xfrm>
          <a:prstGeom prst="rect"/>
        </p:spPr>
        <p:txBody>
          <a:bodyPr bIns="0" lIns="0" rIns="0" rtlCol="0" tIns="12700" vert="horz" wrap="square">
            <a:spAutoFit/>
          </a:bodyPr>
          <a:p>
            <a:pPr indent="-342900" marL="355600">
              <a:spcBef>
                <a:spcPts val="100"/>
              </a:spcBef>
              <a:buClr>
                <a:srgbClr val="98FF66"/>
              </a:buClr>
              <a:buFont typeface="Wingdings"/>
              <a:buChar char=""/>
              <a:tabLst>
                <a:tab algn="l" pos="354965"/>
                <a:tab algn="l" pos="355600"/>
              </a:tabLst>
            </a:pP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3. </a:t>
            </a:r>
            <a:r>
              <a:rPr b="1" dirty="0" sz="3200" spc="-5">
                <a:solidFill>
                  <a:srgbClr val="FFFFFF"/>
                </a:solidFill>
                <a:latin typeface="Arial"/>
                <a:cs typeface="Arial"/>
              </a:rPr>
              <a:t>Modern operating </a:t>
            </a: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theater.</a:t>
            </a:r>
            <a:endParaRPr sz="3200">
              <a:solidFill>
                <a:prstClr val="black"/>
              </a:solidFill>
              <a:latin typeface="Arial"/>
              <a:cs typeface="Arial"/>
            </a:endParaRPr>
          </a:p>
          <a:p>
            <a:pPr>
              <a:buClr>
                <a:srgbClr val="98FF66"/>
              </a:buClr>
              <a:buFont typeface="Wingdings"/>
              <a:buChar char=""/>
            </a:pPr>
            <a:endParaRPr sz="3600">
              <a:solidFill>
                <a:prstClr val="black"/>
              </a:solidFill>
              <a:latin typeface="Arial"/>
              <a:cs typeface="Arial"/>
            </a:endParaRPr>
          </a:p>
          <a:p>
            <a:pPr>
              <a:spcBef>
                <a:spcPts val="5"/>
              </a:spcBef>
              <a:buClr>
                <a:srgbClr val="98FF66"/>
              </a:buClr>
              <a:buFont typeface="Wingdings"/>
              <a:buChar char=""/>
            </a:pPr>
            <a:endParaRPr sz="4800">
              <a:solidFill>
                <a:prstClr val="black"/>
              </a:solidFill>
              <a:latin typeface="Arial"/>
              <a:cs typeface="Arial"/>
            </a:endParaRPr>
          </a:p>
          <a:p>
            <a:pPr indent="-342900" marL="355600" marR="5080">
              <a:lnSpc>
                <a:spcPts val="3579"/>
              </a:lnSpc>
              <a:buClr>
                <a:srgbClr val="98FF66"/>
              </a:buClr>
              <a:buFont typeface="Wingdings"/>
              <a:buChar char=""/>
              <a:tabLst>
                <a:tab algn="l" pos="354965"/>
                <a:tab algn="l" pos="355600"/>
              </a:tabLst>
            </a:pP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4. Residency scheme of training  surgeons</a:t>
            </a:r>
            <a:endParaRPr sz="3200">
              <a:solidFill>
                <a:prstClr val="black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0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42" name="object 2"/>
          <p:cNvSpPr txBox="1"/>
          <p:nvPr/>
        </p:nvSpPr>
        <p:spPr>
          <a:xfrm>
            <a:off x="914400" y="1901190"/>
            <a:ext cx="7837805" cy="2741930"/>
          </a:xfrm>
          <a:prstGeom prst="rect"/>
        </p:spPr>
        <p:txBody>
          <a:bodyPr bIns="0" lIns="0" rIns="0" rtlCol="0" tIns="12700" vert="horz" wrap="square">
            <a:spAutoFit/>
          </a:bodyPr>
          <a:p>
            <a:pPr indent="-342900" marL="355600">
              <a:spcBef>
                <a:spcPts val="100"/>
              </a:spcBef>
              <a:buClr>
                <a:srgbClr val="98FF66"/>
              </a:buClr>
              <a:buFont typeface="Wingdings"/>
              <a:buChar char=""/>
              <a:tabLst>
                <a:tab algn="l" pos="354965"/>
                <a:tab algn="l" pos="355600"/>
              </a:tabLst>
            </a:pPr>
            <a:r>
              <a:rPr b="1" dirty="0" sz="3200" spc="-5">
                <a:solidFill>
                  <a:srgbClr val="FFFFFF"/>
                </a:solidFill>
                <a:latin typeface="Arial"/>
                <a:cs typeface="Arial"/>
              </a:rPr>
              <a:t>Theodore Billroth </a:t>
            </a: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(1881)– gastrectomy</a:t>
            </a:r>
            <a:endParaRPr sz="3200">
              <a:solidFill>
                <a:prstClr val="black"/>
              </a:solidFill>
              <a:latin typeface="Arial"/>
              <a:cs typeface="Arial"/>
            </a:endParaRPr>
          </a:p>
          <a:p>
            <a:pPr>
              <a:spcBef>
                <a:spcPts val="50"/>
              </a:spcBef>
              <a:buClr>
                <a:srgbClr val="98FF66"/>
              </a:buClr>
              <a:buFont typeface="Wingdings"/>
              <a:buChar char=""/>
            </a:pPr>
            <a:endParaRPr sz="4250">
              <a:solidFill>
                <a:prstClr val="black"/>
              </a:solidFill>
              <a:latin typeface="Arial"/>
              <a:cs typeface="Arial"/>
            </a:endParaRPr>
          </a:p>
          <a:p>
            <a:pPr indent="-342900" marL="355600">
              <a:buClr>
                <a:srgbClr val="98FF66"/>
              </a:buClr>
              <a:buFont typeface="Wingdings"/>
              <a:buChar char=""/>
              <a:tabLst>
                <a:tab algn="l" pos="354965"/>
                <a:tab algn="l" pos="355600"/>
              </a:tabLst>
            </a:pP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Langenbuch (1882) –</a:t>
            </a:r>
            <a:r>
              <a:rPr b="1" dirty="0" sz="3200" spc="-7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cholecystectomy</a:t>
            </a:r>
            <a:endParaRPr sz="3200">
              <a:solidFill>
                <a:prstClr val="black"/>
              </a:solidFill>
              <a:latin typeface="Arial"/>
              <a:cs typeface="Arial"/>
            </a:endParaRPr>
          </a:p>
          <a:p>
            <a:pPr>
              <a:spcBef>
                <a:spcPts val="45"/>
              </a:spcBef>
              <a:buClr>
                <a:srgbClr val="98FF66"/>
              </a:buClr>
              <a:buFont typeface="Wingdings"/>
              <a:buChar char=""/>
            </a:pPr>
            <a:endParaRPr sz="4250">
              <a:solidFill>
                <a:prstClr val="black"/>
              </a:solidFill>
              <a:latin typeface="Arial"/>
              <a:cs typeface="Arial"/>
            </a:endParaRPr>
          </a:p>
          <a:p>
            <a:pPr indent="-342900" marL="355600">
              <a:buClr>
                <a:srgbClr val="98FF66"/>
              </a:buClr>
              <a:buFont typeface="Wingdings"/>
              <a:buChar char=""/>
              <a:tabLst>
                <a:tab algn="l" pos="354965"/>
                <a:tab algn="l" pos="355600"/>
              </a:tabLst>
            </a:pP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Synmonds (1883) -</a:t>
            </a:r>
            <a:r>
              <a:rPr b="1" dirty="0" sz="3200" spc="-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Appendicectomy</a:t>
            </a:r>
            <a:endParaRPr sz="3200">
              <a:solidFill>
                <a:prstClr val="black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0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43" name="object 2"/>
          <p:cNvSpPr/>
          <p:nvPr/>
        </p:nvSpPr>
        <p:spPr>
          <a:xfrm>
            <a:off x="0" y="76200"/>
            <a:ext cx="9144000" cy="6858000"/>
          </a:xfrm>
          <a:prstGeom prst="rect"/>
          <a:blipFill>
            <a:blip xmlns:r="http://schemas.openxmlformats.org/officeDocument/2006/relationships" r:embed="rId1" cstate="print"/>
            <a:stretch>
              <a:fillRect/>
            </a:stretch>
          </a:blipFill>
        </p:spPr>
        <p:txBody>
          <a:bodyPr bIns="0" lIns="0" rIns="0" rtlCol="0" tIns="0" wrap="square"/>
          <a:p>
            <a:endParaRPr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8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object 2"/>
          <p:cNvSpPr txBox="1"/>
          <p:nvPr/>
        </p:nvSpPr>
        <p:spPr>
          <a:xfrm>
            <a:off x="535940" y="1509941"/>
            <a:ext cx="7800975" cy="3586479"/>
          </a:xfrm>
          <a:prstGeom prst="rect"/>
        </p:spPr>
        <p:txBody>
          <a:bodyPr bIns="0" lIns="0" rIns="0" rtlCol="0" tIns="110489" vert="horz" wrap="square">
            <a:spAutoFit/>
          </a:bodyPr>
          <a:p>
            <a:pPr marL="12700">
              <a:lnSpc>
                <a:spcPct val="100000"/>
              </a:lnSpc>
              <a:spcBef>
                <a:spcPts val="869"/>
              </a:spcBef>
            </a:pPr>
            <a:r>
              <a:rPr b="1" dirty="0" sz="3200" spc="-10">
                <a:solidFill>
                  <a:srgbClr val="FF0000"/>
                </a:solidFill>
                <a:latin typeface="Calibri"/>
                <a:cs typeface="Calibri"/>
              </a:rPr>
              <a:t>Definition</a:t>
            </a:r>
            <a:endParaRPr sz="3200">
              <a:latin typeface="Calibri"/>
              <a:cs typeface="Calibri"/>
            </a:endParaRPr>
          </a:p>
          <a:p>
            <a:pPr indent="-342900" marL="355600" marR="5080">
              <a:lnSpc>
                <a:spcPct val="100000"/>
              </a:lnSpc>
              <a:spcBef>
                <a:spcPts val="770"/>
              </a:spcBef>
            </a:pPr>
            <a:r>
              <a:rPr dirty="0" sz="3200" spc="-10">
                <a:latin typeface="Calibri"/>
                <a:cs typeface="Calibri"/>
              </a:rPr>
              <a:t>Surgery </a:t>
            </a:r>
            <a:r>
              <a:rPr dirty="0" sz="3200">
                <a:latin typeface="Calibri"/>
                <a:cs typeface="Calibri"/>
              </a:rPr>
              <a:t>is the </a:t>
            </a:r>
            <a:r>
              <a:rPr dirty="0" sz="3200" spc="-10">
                <a:latin typeface="Calibri"/>
                <a:cs typeface="Calibri"/>
              </a:rPr>
              <a:t>branch </a:t>
            </a:r>
            <a:r>
              <a:rPr dirty="0" sz="3200" spc="-5">
                <a:latin typeface="Calibri"/>
                <a:cs typeface="Calibri"/>
              </a:rPr>
              <a:t>of </a:t>
            </a:r>
            <a:r>
              <a:rPr dirty="0" sz="3200">
                <a:latin typeface="Calibri"/>
                <a:cs typeface="Calibri"/>
              </a:rPr>
              <a:t>medicine </a:t>
            </a:r>
            <a:r>
              <a:rPr dirty="0" sz="3200" spc="-10">
                <a:latin typeface="Calibri"/>
                <a:cs typeface="Calibri"/>
              </a:rPr>
              <a:t>that </a:t>
            </a:r>
            <a:r>
              <a:rPr dirty="0" sz="3200" spc="-5">
                <a:latin typeface="Calibri"/>
                <a:cs typeface="Calibri"/>
              </a:rPr>
              <a:t>deals  </a:t>
            </a:r>
            <a:r>
              <a:rPr dirty="0" sz="3200">
                <a:latin typeface="Calibri"/>
                <a:cs typeface="Calibri"/>
              </a:rPr>
              <a:t>with the </a:t>
            </a:r>
            <a:r>
              <a:rPr dirty="0" sz="3200" spc="-15">
                <a:latin typeface="Calibri"/>
                <a:cs typeface="Calibri"/>
              </a:rPr>
              <a:t>physical </a:t>
            </a:r>
            <a:r>
              <a:rPr dirty="0" sz="3200">
                <a:latin typeface="Calibri"/>
                <a:cs typeface="Calibri"/>
              </a:rPr>
              <a:t>manipulation </a:t>
            </a:r>
            <a:r>
              <a:rPr dirty="0" sz="3200" spc="-5">
                <a:latin typeface="Calibri"/>
                <a:cs typeface="Calibri"/>
              </a:rPr>
              <a:t>of </a:t>
            </a:r>
            <a:r>
              <a:rPr dirty="0" sz="3200">
                <a:latin typeface="Calibri"/>
                <a:cs typeface="Calibri"/>
              </a:rPr>
              <a:t>a </a:t>
            </a:r>
            <a:r>
              <a:rPr dirty="0" sz="3200" spc="-5">
                <a:latin typeface="Calibri"/>
                <a:cs typeface="Calibri"/>
              </a:rPr>
              <a:t>bodily  </a:t>
            </a:r>
            <a:r>
              <a:rPr dirty="0" sz="3200" spc="-10">
                <a:latin typeface="Calibri"/>
                <a:cs typeface="Calibri"/>
              </a:rPr>
              <a:t>structure </a:t>
            </a:r>
            <a:r>
              <a:rPr dirty="0" sz="3200" spc="-15">
                <a:latin typeface="Calibri"/>
                <a:cs typeface="Calibri"/>
              </a:rPr>
              <a:t>to </a:t>
            </a:r>
            <a:r>
              <a:rPr dirty="0" sz="3200" spc="-5">
                <a:latin typeface="Calibri"/>
                <a:cs typeface="Calibri"/>
              </a:rPr>
              <a:t>diagnose, </a:t>
            </a:r>
            <a:r>
              <a:rPr dirty="0" sz="3200" spc="-15">
                <a:latin typeface="Calibri"/>
                <a:cs typeface="Calibri"/>
              </a:rPr>
              <a:t>prevent, </a:t>
            </a:r>
            <a:r>
              <a:rPr dirty="0" sz="3200">
                <a:latin typeface="Calibri"/>
                <a:cs typeface="Calibri"/>
              </a:rPr>
              <a:t>or </a:t>
            </a:r>
            <a:r>
              <a:rPr dirty="0" sz="3200" spc="-10">
                <a:latin typeface="Calibri"/>
                <a:cs typeface="Calibri"/>
              </a:rPr>
              <a:t>cure </a:t>
            </a:r>
            <a:r>
              <a:rPr dirty="0" sz="3200">
                <a:latin typeface="Calibri"/>
                <a:cs typeface="Calibri"/>
              </a:rPr>
              <a:t>an  </a:t>
            </a:r>
            <a:r>
              <a:rPr dirty="0" sz="3200" spc="-5">
                <a:latin typeface="Calibri"/>
                <a:cs typeface="Calibri"/>
              </a:rPr>
              <a:t>ailment. </a:t>
            </a:r>
            <a:r>
              <a:rPr dirty="0" sz="3200">
                <a:latin typeface="Calibri"/>
                <a:cs typeface="Calibri"/>
              </a:rPr>
              <a:t>It also </a:t>
            </a:r>
            <a:r>
              <a:rPr dirty="0" sz="3200" spc="-35">
                <a:latin typeface="Calibri"/>
                <a:cs typeface="Calibri"/>
              </a:rPr>
              <a:t>refers </a:t>
            </a:r>
            <a:r>
              <a:rPr dirty="0" sz="3200" spc="-20">
                <a:latin typeface="Calibri"/>
                <a:cs typeface="Calibri"/>
              </a:rPr>
              <a:t>to </a:t>
            </a:r>
            <a:r>
              <a:rPr dirty="0" sz="3200" spc="-10">
                <a:latin typeface="Calibri"/>
                <a:cs typeface="Calibri"/>
              </a:rPr>
              <a:t>performance </a:t>
            </a:r>
            <a:r>
              <a:rPr dirty="0" sz="3200" spc="-5">
                <a:latin typeface="Calibri"/>
                <a:cs typeface="Calibri"/>
              </a:rPr>
              <a:t>of such  </a:t>
            </a:r>
            <a:r>
              <a:rPr dirty="0" sz="3200" spc="-10">
                <a:latin typeface="Calibri"/>
                <a:cs typeface="Calibri"/>
              </a:rPr>
              <a:t>procedures by </a:t>
            </a:r>
            <a:r>
              <a:rPr dirty="0" sz="3200">
                <a:latin typeface="Calibri"/>
                <a:cs typeface="Calibri"/>
              </a:rPr>
              <a:t>a</a:t>
            </a:r>
            <a:r>
              <a:rPr dirty="0" sz="3200" spc="5">
                <a:latin typeface="Calibri"/>
                <a:cs typeface="Calibri"/>
              </a:rPr>
              <a:t> </a:t>
            </a:r>
            <a:r>
              <a:rPr dirty="0" sz="3200" spc="-15">
                <a:latin typeface="Calibri"/>
                <a:cs typeface="Calibri"/>
              </a:rPr>
              <a:t>surgeon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0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44" name="object 2"/>
          <p:cNvSpPr txBox="1">
            <a:spLocks noGrp="1"/>
          </p:cNvSpPr>
          <p:nvPr>
            <p:ph type="title"/>
          </p:nvPr>
        </p:nvSpPr>
        <p:spPr>
          <a:xfrm>
            <a:off x="534669" y="610870"/>
            <a:ext cx="4841240" cy="695960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dirty="0" sz="4400">
                <a:solidFill>
                  <a:srgbClr val="FFFFB6"/>
                </a:solidFill>
                <a:latin typeface="Arial Black"/>
                <a:cs typeface="Arial Black"/>
              </a:rPr>
              <a:t>Modern</a:t>
            </a:r>
            <a:r>
              <a:rPr b="0" dirty="0" sz="4400" spc="-65">
                <a:solidFill>
                  <a:srgbClr val="FFFFB6"/>
                </a:solidFill>
                <a:latin typeface="Arial Black"/>
                <a:cs typeface="Arial Black"/>
              </a:rPr>
              <a:t> </a:t>
            </a:r>
            <a:r>
              <a:rPr b="0" dirty="0" sz="4400" spc="-5">
                <a:solidFill>
                  <a:srgbClr val="FFFFB6"/>
                </a:solidFill>
                <a:latin typeface="Arial Black"/>
                <a:cs typeface="Arial Black"/>
              </a:rPr>
              <a:t>Surgery</a:t>
            </a:r>
            <a:endParaRPr dirty="0" sz="4400">
              <a:latin typeface="Arial Black"/>
              <a:cs typeface="Arial Black"/>
            </a:endParaRPr>
          </a:p>
        </p:txBody>
      </p:sp>
      <p:sp>
        <p:nvSpPr>
          <p:cNvPr id="1048745" name="object 3"/>
          <p:cNvSpPr txBox="1"/>
          <p:nvPr/>
        </p:nvSpPr>
        <p:spPr>
          <a:xfrm>
            <a:off x="1140460" y="1901190"/>
            <a:ext cx="7607934" cy="3653790"/>
          </a:xfrm>
          <a:prstGeom prst="rect"/>
        </p:spPr>
        <p:txBody>
          <a:bodyPr bIns="0" lIns="0" rIns="0" rtlCol="0" tIns="53975" vert="horz" wrap="square">
            <a:spAutoFit/>
          </a:bodyPr>
          <a:p>
            <a:pPr indent="-116839" marL="129539" marR="5080">
              <a:lnSpc>
                <a:spcPts val="3590"/>
              </a:lnSpc>
              <a:spcBef>
                <a:spcPts val="425"/>
              </a:spcBef>
            </a:pP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4 major advancements in related  </a:t>
            </a:r>
            <a:r>
              <a:rPr b="1" dirty="0" sz="3200" spc="-5">
                <a:solidFill>
                  <a:srgbClr val="FFFFFF"/>
                </a:solidFill>
                <a:latin typeface="Arial"/>
                <a:cs typeface="Arial"/>
              </a:rPr>
              <a:t>disciplines </a:t>
            </a: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helped </a:t>
            </a:r>
            <a:r>
              <a:rPr b="1" dirty="0" sz="3200" spc="-5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advancement </a:t>
            </a:r>
            <a:r>
              <a:rPr b="1" dirty="0" sz="3200" spc="-5">
                <a:solidFill>
                  <a:srgbClr val="FFFFFF"/>
                </a:solidFill>
                <a:latin typeface="Arial"/>
                <a:cs typeface="Arial"/>
              </a:rPr>
              <a:t>of  </a:t>
            </a: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surgery are:</a:t>
            </a:r>
            <a:endParaRPr sz="3200">
              <a:solidFill>
                <a:prstClr val="black"/>
              </a:solidFill>
              <a:latin typeface="Arial"/>
              <a:cs typeface="Arial"/>
            </a:endParaRPr>
          </a:p>
          <a:p>
            <a:pPr indent="-452120" marL="915035">
              <a:spcBef>
                <a:spcPts val="475"/>
              </a:spcBef>
              <a:buFontTx/>
              <a:buAutoNum type="arabicPeriod"/>
              <a:tabLst>
                <a:tab algn="l" pos="915669"/>
              </a:tabLst>
            </a:pP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Knowledge of</a:t>
            </a:r>
            <a:r>
              <a:rPr b="1" dirty="0" sz="3200" spc="-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Anatomy</a:t>
            </a:r>
            <a:endParaRPr sz="3200">
              <a:solidFill>
                <a:prstClr val="black"/>
              </a:solidFill>
              <a:latin typeface="Arial"/>
              <a:cs typeface="Arial"/>
            </a:endParaRPr>
          </a:p>
          <a:p>
            <a:pPr indent="-452120" marL="915035">
              <a:spcBef>
                <a:spcPts val="550"/>
              </a:spcBef>
              <a:buFontTx/>
              <a:buAutoNum type="arabicPeriod"/>
              <a:tabLst>
                <a:tab algn="l" pos="915669"/>
              </a:tabLst>
            </a:pP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Discovery </a:t>
            </a:r>
            <a:r>
              <a:rPr b="1" dirty="0" sz="3200" spc="-5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Anaesthesia</a:t>
            </a:r>
            <a:endParaRPr sz="3200">
              <a:solidFill>
                <a:prstClr val="black"/>
              </a:solidFill>
              <a:latin typeface="Arial"/>
              <a:cs typeface="Arial"/>
            </a:endParaRPr>
          </a:p>
          <a:p>
            <a:pPr indent="-452120" marL="915035">
              <a:spcBef>
                <a:spcPts val="540"/>
              </a:spcBef>
              <a:buFontTx/>
              <a:buAutoNum type="arabicPeriod"/>
              <a:tabLst>
                <a:tab algn="l" pos="915669"/>
              </a:tabLst>
            </a:pP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Intraoperative</a:t>
            </a:r>
            <a:r>
              <a:rPr b="1" dirty="0" sz="32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haemostasis</a:t>
            </a:r>
            <a:endParaRPr sz="3200">
              <a:solidFill>
                <a:prstClr val="black"/>
              </a:solidFill>
              <a:latin typeface="Arial"/>
              <a:cs typeface="Arial"/>
            </a:endParaRPr>
          </a:p>
          <a:p>
            <a:pPr indent="-452120" marL="915035">
              <a:spcBef>
                <a:spcPts val="550"/>
              </a:spcBef>
              <a:buFontTx/>
              <a:buAutoNum type="arabicPeriod"/>
              <a:tabLst>
                <a:tab algn="l" pos="915669"/>
              </a:tabLst>
            </a:pP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Concepts </a:t>
            </a:r>
            <a:r>
              <a:rPr b="1" dirty="0" sz="3200" spc="-5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asepsis</a:t>
            </a:r>
            <a:endParaRPr sz="3200">
              <a:solidFill>
                <a:prstClr val="black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1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1" name="object 2"/>
          <p:cNvGrpSpPr/>
          <p:nvPr/>
        </p:nvGrpSpPr>
        <p:grpSpPr>
          <a:xfrm>
            <a:off x="318770" y="1828800"/>
            <a:ext cx="8825230" cy="5029200"/>
            <a:chOff x="318770" y="1828800"/>
            <a:chExt cx="8825230" cy="5029200"/>
          </a:xfrm>
        </p:grpSpPr>
        <p:sp>
          <p:nvSpPr>
            <p:cNvPr id="1048746" name="object 3"/>
            <p:cNvSpPr/>
            <p:nvPr/>
          </p:nvSpPr>
          <p:spPr>
            <a:xfrm>
              <a:off x="1395730" y="2372359"/>
              <a:ext cx="454659" cy="0"/>
            </a:xfrm>
            <a:custGeom>
              <a:avLst/>
              <a:ahLst/>
              <a:rect l="l" t="t" r="r" b="b"/>
              <a:pathLst>
                <a:path w="454660">
                  <a:moveTo>
                    <a:pt x="0" y="0"/>
                  </a:moveTo>
                  <a:lnTo>
                    <a:pt x="454659" y="0"/>
                  </a:lnTo>
                </a:path>
              </a:pathLst>
            </a:custGeom>
            <a:ln w="21590">
              <a:solidFill>
                <a:srgbClr val="000000"/>
              </a:solidFill>
            </a:ln>
          </p:spPr>
          <p:txBody>
            <a:bodyPr bIns="0" lIns="0" rIns="0" rtlCol="0" tIns="0" wrap="square"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048747" name="object 4"/>
            <p:cNvSpPr/>
            <p:nvPr/>
          </p:nvSpPr>
          <p:spPr>
            <a:xfrm>
              <a:off x="1377950" y="2354580"/>
              <a:ext cx="454659" cy="0"/>
            </a:xfrm>
            <a:custGeom>
              <a:avLst/>
              <a:ahLst/>
              <a:rect l="l" t="t" r="r" b="b"/>
              <a:pathLst>
                <a:path w="454660">
                  <a:moveTo>
                    <a:pt x="0" y="0"/>
                  </a:moveTo>
                  <a:lnTo>
                    <a:pt x="454659" y="0"/>
                  </a:lnTo>
                </a:path>
              </a:pathLst>
            </a:custGeom>
            <a:ln w="21590">
              <a:solidFill>
                <a:srgbClr val="FFFFFF"/>
              </a:solidFill>
            </a:ln>
          </p:spPr>
          <p:txBody>
            <a:bodyPr bIns="0" lIns="0" rIns="0" rtlCol="0" tIns="0" wrap="square"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048748" name="object 5"/>
            <p:cNvSpPr/>
            <p:nvPr/>
          </p:nvSpPr>
          <p:spPr>
            <a:xfrm>
              <a:off x="1850389" y="2372359"/>
              <a:ext cx="222250" cy="0"/>
            </a:xfrm>
            <a:custGeom>
              <a:avLst/>
              <a:ahLst/>
              <a:rect l="l" t="t" r="r" b="b"/>
              <a:pathLst>
                <a:path w="222250">
                  <a:moveTo>
                    <a:pt x="0" y="0"/>
                  </a:moveTo>
                  <a:lnTo>
                    <a:pt x="222250" y="0"/>
                  </a:lnTo>
                </a:path>
              </a:pathLst>
            </a:custGeom>
            <a:ln w="21590">
              <a:solidFill>
                <a:srgbClr val="000000"/>
              </a:solidFill>
            </a:ln>
          </p:spPr>
          <p:txBody>
            <a:bodyPr bIns="0" lIns="0" rIns="0" rtlCol="0" tIns="0" wrap="square"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048749" name="object 6"/>
            <p:cNvSpPr/>
            <p:nvPr/>
          </p:nvSpPr>
          <p:spPr>
            <a:xfrm>
              <a:off x="1832609" y="2354580"/>
              <a:ext cx="222250" cy="0"/>
            </a:xfrm>
            <a:custGeom>
              <a:avLst/>
              <a:ahLst/>
              <a:rect l="l" t="t" r="r" b="b"/>
              <a:pathLst>
                <a:path w="222250">
                  <a:moveTo>
                    <a:pt x="0" y="0"/>
                  </a:moveTo>
                  <a:lnTo>
                    <a:pt x="222250" y="0"/>
                  </a:lnTo>
                </a:path>
              </a:pathLst>
            </a:custGeom>
            <a:ln w="21590">
              <a:solidFill>
                <a:srgbClr val="FFFFFF"/>
              </a:solidFill>
            </a:ln>
          </p:spPr>
          <p:txBody>
            <a:bodyPr bIns="0" lIns="0" rIns="0" rtlCol="0" tIns="0" wrap="square"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048750" name="object 7"/>
            <p:cNvSpPr/>
            <p:nvPr/>
          </p:nvSpPr>
          <p:spPr>
            <a:xfrm>
              <a:off x="2071370" y="2372359"/>
              <a:ext cx="5455920" cy="0"/>
            </a:xfrm>
            <a:custGeom>
              <a:avLst/>
              <a:ahLst/>
              <a:rect l="l" t="t" r="r" b="b"/>
              <a:pathLst>
                <a:path w="5455920">
                  <a:moveTo>
                    <a:pt x="0" y="0"/>
                  </a:moveTo>
                  <a:lnTo>
                    <a:pt x="5455920" y="0"/>
                  </a:lnTo>
                </a:path>
              </a:pathLst>
            </a:custGeom>
            <a:ln w="21590">
              <a:solidFill>
                <a:srgbClr val="000000"/>
              </a:solidFill>
            </a:ln>
          </p:spPr>
          <p:txBody>
            <a:bodyPr bIns="0" lIns="0" rIns="0" rtlCol="0" tIns="0" wrap="square"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048751" name="object 8"/>
            <p:cNvSpPr/>
            <p:nvPr/>
          </p:nvSpPr>
          <p:spPr>
            <a:xfrm>
              <a:off x="2053590" y="2354580"/>
              <a:ext cx="5455920" cy="0"/>
            </a:xfrm>
            <a:custGeom>
              <a:avLst/>
              <a:ahLst/>
              <a:rect l="l" t="t" r="r" b="b"/>
              <a:pathLst>
                <a:path w="5455920">
                  <a:moveTo>
                    <a:pt x="0" y="0"/>
                  </a:moveTo>
                  <a:lnTo>
                    <a:pt x="5455920" y="0"/>
                  </a:lnTo>
                </a:path>
              </a:pathLst>
            </a:custGeom>
            <a:ln w="21590">
              <a:solidFill>
                <a:srgbClr val="FFFFFF"/>
              </a:solidFill>
            </a:ln>
          </p:spPr>
          <p:txBody>
            <a:bodyPr bIns="0" lIns="0" rIns="0" rtlCol="0" tIns="0" wrap="square"/>
            <a:p>
              <a:endParaRPr>
                <a:solidFill>
                  <a:prstClr val="black"/>
                </a:solidFill>
              </a:endParaRPr>
            </a:p>
          </p:txBody>
        </p:sp>
      </p:grpSp>
      <p:sp>
        <p:nvSpPr>
          <p:cNvPr id="1048752" name="object 9"/>
          <p:cNvSpPr txBox="1">
            <a:spLocks noGrp="1"/>
          </p:cNvSpPr>
          <p:nvPr>
            <p:ph type="title"/>
          </p:nvPr>
        </p:nvSpPr>
        <p:spPr>
          <a:xfrm>
            <a:off x="534669" y="610870"/>
            <a:ext cx="4841240" cy="695960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dirty="0" sz="4400">
                <a:solidFill>
                  <a:srgbClr val="FFFFB6"/>
                </a:solidFill>
                <a:latin typeface="Arial Black"/>
                <a:cs typeface="Arial Black"/>
              </a:rPr>
              <a:t>Modern</a:t>
            </a:r>
            <a:r>
              <a:rPr b="0" dirty="0" sz="4400" spc="-65">
                <a:solidFill>
                  <a:srgbClr val="FFFFB6"/>
                </a:solidFill>
                <a:latin typeface="Arial Black"/>
                <a:cs typeface="Arial Black"/>
              </a:rPr>
              <a:t> </a:t>
            </a:r>
            <a:r>
              <a:rPr b="0" dirty="0" sz="4400" spc="-5">
                <a:solidFill>
                  <a:srgbClr val="FFFFB6"/>
                </a:solidFill>
                <a:latin typeface="Arial Black"/>
                <a:cs typeface="Arial Black"/>
              </a:rPr>
              <a:t>Surgery</a:t>
            </a:r>
            <a:endParaRPr dirty="0" sz="4400">
              <a:latin typeface="Arial Black"/>
              <a:cs typeface="Arial Black"/>
            </a:endParaRPr>
          </a:p>
        </p:txBody>
      </p:sp>
      <p:sp>
        <p:nvSpPr>
          <p:cNvPr id="1048753" name="object 10"/>
          <p:cNvSpPr txBox="1"/>
          <p:nvPr/>
        </p:nvSpPr>
        <p:spPr>
          <a:xfrm>
            <a:off x="889000" y="1831340"/>
            <a:ext cx="7186295" cy="2710180"/>
          </a:xfrm>
          <a:prstGeom prst="rect"/>
        </p:spPr>
        <p:txBody>
          <a:bodyPr bIns="0" lIns="0" rIns="0" rtlCol="0" tIns="82550" vert="horz" wrap="square">
            <a:spAutoFit/>
          </a:bodyPr>
          <a:p>
            <a:pPr marL="488950">
              <a:spcBef>
                <a:spcPts val="650"/>
              </a:spcBef>
            </a:pP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20</a:t>
            </a:r>
            <a:r>
              <a:rPr baseline="28528" b="1" dirty="0" sz="2775">
                <a:solidFill>
                  <a:srgbClr val="FFFFFF"/>
                </a:solidFill>
                <a:latin typeface="Arial"/>
                <a:cs typeface="Arial"/>
              </a:rPr>
              <a:t>th </a:t>
            </a: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century surgery land</a:t>
            </a:r>
            <a:r>
              <a:rPr b="1" dirty="0" sz="3200" spc="-18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marks</a:t>
            </a:r>
            <a:endParaRPr sz="3200">
              <a:solidFill>
                <a:prstClr val="black"/>
              </a:solidFill>
              <a:latin typeface="Arial"/>
              <a:cs typeface="Arial"/>
            </a:endParaRPr>
          </a:p>
          <a:p>
            <a:pPr indent="-342900" marL="381000">
              <a:spcBef>
                <a:spcPts val="550"/>
              </a:spcBef>
              <a:buClr>
                <a:srgbClr val="98FF66"/>
              </a:buClr>
              <a:buFont typeface="Wingdings"/>
              <a:buChar char=""/>
              <a:tabLst>
                <a:tab algn="l" pos="380365"/>
                <a:tab algn="l" pos="381000"/>
              </a:tabLst>
            </a:pP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Improved understanding </a:t>
            </a:r>
            <a:r>
              <a:rPr b="1" dirty="0" sz="3200" spc="-5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b="1" dirty="0" sz="3200" spc="-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shock</a:t>
            </a:r>
            <a:endParaRPr sz="3200">
              <a:solidFill>
                <a:prstClr val="black"/>
              </a:solidFill>
              <a:latin typeface="Arial"/>
              <a:cs typeface="Arial"/>
            </a:endParaRPr>
          </a:p>
          <a:p>
            <a:pPr>
              <a:spcBef>
                <a:spcPts val="40"/>
              </a:spcBef>
              <a:buClr>
                <a:srgbClr val="98FF66"/>
              </a:buClr>
              <a:buFont typeface="Wingdings"/>
              <a:buChar char=""/>
            </a:pPr>
            <a:endParaRPr sz="4550">
              <a:solidFill>
                <a:prstClr val="black"/>
              </a:solidFill>
              <a:latin typeface="Arial"/>
              <a:cs typeface="Arial"/>
            </a:endParaRPr>
          </a:p>
          <a:p>
            <a:pPr indent="-342900" marL="381000" marR="17780">
              <a:lnSpc>
                <a:spcPts val="3579"/>
              </a:lnSpc>
              <a:buClr>
                <a:srgbClr val="98FF66"/>
              </a:buClr>
              <a:buFont typeface="Wingdings"/>
              <a:buChar char=""/>
              <a:tabLst>
                <a:tab algn="l" pos="380365"/>
                <a:tab algn="l" pos="381000"/>
              </a:tabLst>
            </a:pP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Knowledge </a:t>
            </a:r>
            <a:r>
              <a:rPr b="1" dirty="0" sz="3200" spc="-5">
                <a:solidFill>
                  <a:srgbClr val="FFFFFF"/>
                </a:solidFill>
                <a:latin typeface="Arial"/>
                <a:cs typeface="Arial"/>
              </a:rPr>
              <a:t>of blood group </a:t>
            </a: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&amp; blood  transfusion </a:t>
            </a:r>
            <a:r>
              <a:rPr b="1" dirty="0" sz="3200" spc="-5">
                <a:solidFill>
                  <a:srgbClr val="FFFFFF"/>
                </a:solidFill>
                <a:latin typeface="Arial"/>
                <a:cs typeface="Arial"/>
              </a:rPr>
              <a:t>techniques</a:t>
            </a:r>
            <a:endParaRPr sz="3200">
              <a:solidFill>
                <a:prstClr val="black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1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54" name="object 2"/>
          <p:cNvSpPr txBox="1"/>
          <p:nvPr/>
        </p:nvSpPr>
        <p:spPr>
          <a:xfrm>
            <a:off x="914400" y="1901190"/>
            <a:ext cx="6539230" cy="2640330"/>
          </a:xfrm>
          <a:prstGeom prst="rect"/>
        </p:spPr>
        <p:txBody>
          <a:bodyPr bIns="0" lIns="0" rIns="0" rtlCol="0" tIns="12700" vert="horz" wrap="square">
            <a:spAutoFit/>
          </a:bodyPr>
          <a:p>
            <a:pPr indent="-342900" marL="355600">
              <a:spcBef>
                <a:spcPts val="100"/>
              </a:spcBef>
              <a:buClr>
                <a:srgbClr val="98FF66"/>
              </a:buClr>
              <a:buFont typeface="Wingdings"/>
              <a:buChar char=""/>
              <a:tabLst>
                <a:tab algn="l" pos="354965"/>
                <a:tab algn="l" pos="355600"/>
              </a:tabLst>
            </a:pP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Understanding </a:t>
            </a:r>
            <a:r>
              <a:rPr b="1" dirty="0" sz="3200" spc="-5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blood</a:t>
            </a:r>
            <a:r>
              <a:rPr b="1" dirty="0" sz="3200" spc="-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b="1" dirty="0" sz="3200" spc="-5">
                <a:solidFill>
                  <a:srgbClr val="FFFFFF"/>
                </a:solidFill>
                <a:latin typeface="Arial"/>
                <a:cs typeface="Arial"/>
              </a:rPr>
              <a:t>clotting</a:t>
            </a:r>
            <a:endParaRPr sz="3200">
              <a:solidFill>
                <a:prstClr val="black"/>
              </a:solidFill>
              <a:latin typeface="Arial"/>
              <a:cs typeface="Arial"/>
            </a:endParaRPr>
          </a:p>
          <a:p>
            <a:pPr>
              <a:buClr>
                <a:srgbClr val="98FF66"/>
              </a:buClr>
              <a:buFont typeface="Wingdings"/>
              <a:buChar char=""/>
            </a:pPr>
            <a:endParaRPr sz="3600">
              <a:solidFill>
                <a:prstClr val="black"/>
              </a:solidFill>
              <a:latin typeface="Arial"/>
              <a:cs typeface="Arial"/>
            </a:endParaRPr>
          </a:p>
          <a:p>
            <a:pPr>
              <a:spcBef>
                <a:spcPts val="5"/>
              </a:spcBef>
              <a:buClr>
                <a:srgbClr val="98FF66"/>
              </a:buClr>
              <a:buFont typeface="Wingdings"/>
              <a:buChar char=""/>
            </a:pPr>
            <a:endParaRPr sz="4800">
              <a:solidFill>
                <a:prstClr val="black"/>
              </a:solidFill>
              <a:latin typeface="Arial"/>
              <a:cs typeface="Arial"/>
            </a:endParaRPr>
          </a:p>
          <a:p>
            <a:pPr indent="-342900" marL="355600" marR="568325">
              <a:lnSpc>
                <a:spcPts val="3579"/>
              </a:lnSpc>
              <a:buClr>
                <a:srgbClr val="98FF66"/>
              </a:buClr>
              <a:buFont typeface="Wingdings"/>
              <a:buChar char=""/>
              <a:tabLst>
                <a:tab algn="l" pos="354965"/>
                <a:tab algn="l" pos="355600"/>
              </a:tabLst>
            </a:pP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Development of antibiotics</a:t>
            </a:r>
            <a:r>
              <a:rPr b="1" dirty="0" sz="3200" spc="-10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&amp;  </a:t>
            </a:r>
            <a:r>
              <a:rPr b="1" dirty="0" sz="3200" spc="-5">
                <a:solidFill>
                  <a:srgbClr val="FFFFFF"/>
                </a:solidFill>
                <a:latin typeface="Arial"/>
                <a:cs typeface="Arial"/>
              </a:rPr>
              <a:t>analgesics</a:t>
            </a:r>
            <a:endParaRPr sz="3200">
              <a:solidFill>
                <a:prstClr val="black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1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55" name="object 2"/>
          <p:cNvSpPr txBox="1">
            <a:spLocks noGrp="1"/>
          </p:cNvSpPr>
          <p:nvPr>
            <p:ph type="title"/>
          </p:nvPr>
        </p:nvSpPr>
        <p:spPr>
          <a:xfrm>
            <a:off x="534669" y="610870"/>
            <a:ext cx="4841240" cy="695960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dirty="0" sz="4400">
                <a:solidFill>
                  <a:srgbClr val="FFFFB6"/>
                </a:solidFill>
                <a:latin typeface="Arial Black"/>
                <a:cs typeface="Arial Black"/>
              </a:rPr>
              <a:t>Modern</a:t>
            </a:r>
            <a:r>
              <a:rPr b="0" dirty="0" sz="4400" spc="-65">
                <a:solidFill>
                  <a:srgbClr val="FFFFB6"/>
                </a:solidFill>
                <a:latin typeface="Arial Black"/>
                <a:cs typeface="Arial Black"/>
              </a:rPr>
              <a:t> </a:t>
            </a:r>
            <a:r>
              <a:rPr b="0" dirty="0" sz="4400" spc="-5">
                <a:solidFill>
                  <a:srgbClr val="FFFFB6"/>
                </a:solidFill>
                <a:latin typeface="Arial Black"/>
                <a:cs typeface="Arial Black"/>
              </a:rPr>
              <a:t>Surgery</a:t>
            </a:r>
            <a:endParaRPr dirty="0" sz="4400">
              <a:latin typeface="Arial Black"/>
              <a:cs typeface="Arial Black"/>
            </a:endParaRPr>
          </a:p>
        </p:txBody>
      </p:sp>
      <p:sp>
        <p:nvSpPr>
          <p:cNvPr id="1048756" name="object 3"/>
          <p:cNvSpPr txBox="1"/>
          <p:nvPr/>
        </p:nvSpPr>
        <p:spPr>
          <a:xfrm>
            <a:off x="914400" y="1901190"/>
            <a:ext cx="7767320" cy="3096260"/>
          </a:xfrm>
          <a:prstGeom prst="rect"/>
        </p:spPr>
        <p:txBody>
          <a:bodyPr bIns="0" lIns="0" rIns="0" rtlCol="0" tIns="53975" vert="horz" wrap="square">
            <a:spAutoFit/>
          </a:bodyPr>
          <a:p>
            <a:pPr indent="-342900" marL="355600" marR="5080">
              <a:lnSpc>
                <a:spcPts val="3590"/>
              </a:lnSpc>
              <a:spcBef>
                <a:spcPts val="425"/>
              </a:spcBef>
              <a:buClr>
                <a:srgbClr val="98FF66"/>
              </a:buClr>
              <a:buFont typeface="Wingdings"/>
              <a:buChar char=""/>
              <a:tabLst>
                <a:tab algn="l" pos="354965"/>
                <a:tab algn="l" pos="355600"/>
              </a:tabLst>
            </a:pP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Electrically powered surgical  instruments, surgical </a:t>
            </a:r>
            <a:r>
              <a:rPr b="1" dirty="0" sz="3200" spc="-5">
                <a:solidFill>
                  <a:srgbClr val="FFFFFF"/>
                </a:solidFill>
                <a:latin typeface="Arial"/>
                <a:cs typeface="Arial"/>
              </a:rPr>
              <a:t>stapling  </a:t>
            </a: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instruments, surgical glues, tapes</a:t>
            </a:r>
            <a:r>
              <a:rPr b="1" dirty="0" sz="3200" spc="-9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etc.</a:t>
            </a:r>
            <a:endParaRPr sz="3200">
              <a:solidFill>
                <a:prstClr val="black"/>
              </a:solidFill>
              <a:latin typeface="Arial"/>
              <a:cs typeface="Arial"/>
            </a:endParaRPr>
          </a:p>
          <a:p>
            <a:pPr>
              <a:buClr>
                <a:srgbClr val="98FF66"/>
              </a:buClr>
              <a:buFont typeface="Wingdings"/>
              <a:buChar char=""/>
            </a:pPr>
            <a:endParaRPr sz="3600">
              <a:solidFill>
                <a:prstClr val="black"/>
              </a:solidFill>
              <a:latin typeface="Arial"/>
              <a:cs typeface="Arial"/>
            </a:endParaRPr>
          </a:p>
          <a:p>
            <a:pPr>
              <a:spcBef>
                <a:spcPts val="45"/>
              </a:spcBef>
              <a:buClr>
                <a:srgbClr val="98FF66"/>
              </a:buClr>
              <a:buFont typeface="Wingdings"/>
              <a:buChar char=""/>
            </a:pPr>
            <a:endParaRPr sz="4400">
              <a:solidFill>
                <a:prstClr val="black"/>
              </a:solidFill>
              <a:latin typeface="Arial"/>
              <a:cs typeface="Arial"/>
            </a:endParaRPr>
          </a:p>
          <a:p>
            <a:pPr indent="-342900" marL="355600">
              <a:buClr>
                <a:srgbClr val="98FF66"/>
              </a:buClr>
              <a:buFont typeface="Wingdings"/>
              <a:buChar char=""/>
              <a:tabLst>
                <a:tab algn="l" pos="354965"/>
                <a:tab algn="l" pos="355600"/>
              </a:tabLst>
            </a:pP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Xrays</a:t>
            </a:r>
            <a:r>
              <a:rPr b="1" dirty="0" sz="32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&amp;scans</a:t>
            </a:r>
            <a:endParaRPr sz="3200">
              <a:solidFill>
                <a:prstClr val="black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1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57" name="object 2"/>
          <p:cNvSpPr txBox="1"/>
          <p:nvPr/>
        </p:nvSpPr>
        <p:spPr>
          <a:xfrm>
            <a:off x="914400" y="1901190"/>
            <a:ext cx="7155180" cy="3197860"/>
          </a:xfrm>
          <a:prstGeom prst="rect"/>
        </p:spPr>
        <p:txBody>
          <a:bodyPr bIns="0" lIns="0" rIns="0" rtlCol="0" tIns="12700" vert="horz" wrap="square">
            <a:spAutoFit/>
          </a:bodyPr>
          <a:p>
            <a:pPr indent="-342900" marL="355600">
              <a:spcBef>
                <a:spcPts val="100"/>
              </a:spcBef>
              <a:buClr>
                <a:srgbClr val="98FF66"/>
              </a:buClr>
              <a:buFont typeface="Wingdings"/>
              <a:buChar char=""/>
              <a:tabLst>
                <a:tab algn="l" pos="354965"/>
                <a:tab algn="l" pos="355600"/>
              </a:tabLst>
            </a:pP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Cryogenic super cooled</a:t>
            </a:r>
            <a:r>
              <a:rPr b="1" dirty="0" sz="3200" spc="-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b="1" dirty="0" sz="3200" spc="-5">
                <a:solidFill>
                  <a:srgbClr val="FFFFFF"/>
                </a:solidFill>
                <a:latin typeface="Arial"/>
                <a:cs typeface="Arial"/>
              </a:rPr>
              <a:t>probes</a:t>
            </a:r>
            <a:endParaRPr sz="3200">
              <a:solidFill>
                <a:prstClr val="black"/>
              </a:solidFill>
              <a:latin typeface="Arial"/>
              <a:cs typeface="Arial"/>
            </a:endParaRPr>
          </a:p>
          <a:p>
            <a:pPr>
              <a:spcBef>
                <a:spcPts val="50"/>
              </a:spcBef>
              <a:buClr>
                <a:srgbClr val="98FF66"/>
              </a:buClr>
              <a:buFont typeface="Wingdings"/>
              <a:buChar char=""/>
            </a:pPr>
            <a:endParaRPr sz="4250">
              <a:solidFill>
                <a:prstClr val="black"/>
              </a:solidFill>
              <a:latin typeface="Arial"/>
              <a:cs typeface="Arial"/>
            </a:endParaRPr>
          </a:p>
          <a:p>
            <a:pPr indent="-342900" marL="355600">
              <a:buClr>
                <a:srgbClr val="98FF66"/>
              </a:buClr>
              <a:buFont typeface="Wingdings"/>
              <a:buChar char=""/>
              <a:tabLst>
                <a:tab algn="l" pos="354965"/>
                <a:tab algn="l" pos="355600"/>
              </a:tabLst>
            </a:pP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Ultrasonic devices, Medical</a:t>
            </a:r>
            <a:r>
              <a:rPr b="1" dirty="0" sz="3200" spc="-7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Lasers</a:t>
            </a:r>
            <a:endParaRPr sz="3200">
              <a:solidFill>
                <a:prstClr val="black"/>
              </a:solidFill>
              <a:latin typeface="Arial"/>
              <a:cs typeface="Arial"/>
            </a:endParaRPr>
          </a:p>
          <a:p>
            <a:pPr>
              <a:spcBef>
                <a:spcPts val="25"/>
              </a:spcBef>
              <a:buClr>
                <a:srgbClr val="98FF66"/>
              </a:buClr>
              <a:buFont typeface="Wingdings"/>
              <a:buChar char=""/>
            </a:pPr>
            <a:endParaRPr sz="4550">
              <a:solidFill>
                <a:prstClr val="black"/>
              </a:solidFill>
              <a:latin typeface="Arial"/>
              <a:cs typeface="Arial"/>
            </a:endParaRPr>
          </a:p>
          <a:p>
            <a:pPr indent="-342900" marL="355600" marR="5080">
              <a:lnSpc>
                <a:spcPts val="3590"/>
              </a:lnSpc>
              <a:buClr>
                <a:srgbClr val="98FF66"/>
              </a:buClr>
              <a:buFont typeface="Wingdings"/>
              <a:buChar char=""/>
              <a:tabLst>
                <a:tab algn="l" pos="354965"/>
                <a:tab algn="l" pos="355600"/>
              </a:tabLst>
            </a:pP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Heart </a:t>
            </a:r>
            <a:r>
              <a:rPr b="1" dirty="0" sz="3200" spc="-5">
                <a:solidFill>
                  <a:srgbClr val="FFFFFF"/>
                </a:solidFill>
                <a:latin typeface="Arial"/>
                <a:cs typeface="Arial"/>
              </a:rPr>
              <a:t>lung </a:t>
            </a: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machines, hypothermia,  </a:t>
            </a:r>
            <a:r>
              <a:rPr b="1" dirty="0" sz="3200" spc="-5">
                <a:solidFill>
                  <a:srgbClr val="FFFFFF"/>
                </a:solidFill>
                <a:latin typeface="Arial"/>
                <a:cs typeface="Arial"/>
              </a:rPr>
              <a:t>transplantation of</a:t>
            </a:r>
            <a:r>
              <a:rPr b="1" dirty="0" sz="3200" spc="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b="1" dirty="0" sz="3200" spc="-5">
                <a:solidFill>
                  <a:srgbClr val="FFFFFF"/>
                </a:solidFill>
                <a:latin typeface="Arial"/>
                <a:cs typeface="Arial"/>
              </a:rPr>
              <a:t>organs</a:t>
            </a:r>
            <a:endParaRPr sz="3200">
              <a:solidFill>
                <a:prstClr val="black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58" name="object 2"/>
          <p:cNvSpPr txBox="1">
            <a:spLocks noGrp="1"/>
          </p:cNvSpPr>
          <p:nvPr>
            <p:ph type="title"/>
          </p:nvPr>
        </p:nvSpPr>
        <p:spPr>
          <a:xfrm>
            <a:off x="534669" y="610870"/>
            <a:ext cx="4841240" cy="695960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dirty="0" sz="4400">
                <a:solidFill>
                  <a:srgbClr val="FFFFB6"/>
                </a:solidFill>
                <a:latin typeface="Arial Black"/>
                <a:cs typeface="Arial Black"/>
              </a:rPr>
              <a:t>Modern</a:t>
            </a:r>
            <a:r>
              <a:rPr b="0" dirty="0" sz="4400" spc="-65">
                <a:solidFill>
                  <a:srgbClr val="FFFFB6"/>
                </a:solidFill>
                <a:latin typeface="Arial Black"/>
                <a:cs typeface="Arial Black"/>
              </a:rPr>
              <a:t> </a:t>
            </a:r>
            <a:r>
              <a:rPr b="0" dirty="0" sz="4400" spc="-5">
                <a:solidFill>
                  <a:srgbClr val="FFFFB6"/>
                </a:solidFill>
                <a:latin typeface="Arial Black"/>
                <a:cs typeface="Arial Black"/>
              </a:rPr>
              <a:t>Surgery</a:t>
            </a:r>
            <a:endParaRPr dirty="0" sz="4400">
              <a:latin typeface="Arial Black"/>
              <a:cs typeface="Arial Black"/>
            </a:endParaRPr>
          </a:p>
        </p:txBody>
      </p:sp>
      <p:sp>
        <p:nvSpPr>
          <p:cNvPr id="1048759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bIns="0" lIns="0" rIns="0" rtlCol="0" tIns="90805" vert="horz" wrap="square">
            <a:spAutoFit/>
          </a:bodyPr>
          <a:p>
            <a:pPr indent="-342900" marL="737870" marR="5080">
              <a:lnSpc>
                <a:spcPts val="3229"/>
              </a:lnSpc>
              <a:spcBef>
                <a:spcPts val="715"/>
              </a:spcBef>
              <a:buClr>
                <a:srgbClr val="98FF66"/>
              </a:buClr>
              <a:buFont typeface="Wingdings"/>
              <a:buChar char=""/>
              <a:tabLst>
                <a:tab algn="l" pos="737235"/>
                <a:tab algn="l" pos="737870"/>
              </a:tabLst>
            </a:pPr>
            <a:r>
              <a:rPr dirty="0"/>
              <a:t>Orthopaedics – </a:t>
            </a:r>
            <a:r>
              <a:rPr dirty="0" spc="-5"/>
              <a:t>cementing  </a:t>
            </a:r>
            <a:r>
              <a:rPr dirty="0"/>
              <a:t>substances, bone &amp; </a:t>
            </a:r>
            <a:r>
              <a:rPr dirty="0" spc="-5"/>
              <a:t>joint</a:t>
            </a:r>
            <a:r>
              <a:rPr dirty="0" spc="-75"/>
              <a:t> </a:t>
            </a:r>
            <a:r>
              <a:rPr dirty="0"/>
              <a:t>replcements</a:t>
            </a:r>
          </a:p>
          <a:p>
            <a:pPr marL="382270">
              <a:lnSpc>
                <a:spcPct val="100000"/>
              </a:lnSpc>
              <a:spcBef>
                <a:spcPts val="15"/>
              </a:spcBef>
              <a:buClr>
                <a:srgbClr val="98FF66"/>
              </a:buClr>
              <a:buFont typeface="Wingdings"/>
              <a:buChar char=""/>
            </a:pPr>
            <a:endParaRPr dirty="0" sz="3650"/>
          </a:p>
          <a:p>
            <a:pPr indent="-342900" marL="737870">
              <a:lnSpc>
                <a:spcPct val="100000"/>
              </a:lnSpc>
              <a:buClr>
                <a:srgbClr val="98FF66"/>
              </a:buClr>
              <a:buFont typeface="Wingdings"/>
              <a:buChar char=""/>
              <a:tabLst>
                <a:tab algn="l" pos="737235"/>
                <a:tab algn="l" pos="737870"/>
              </a:tabLst>
            </a:pPr>
            <a:r>
              <a:rPr dirty="0"/>
              <a:t>Microsurgery</a:t>
            </a:r>
          </a:p>
          <a:p>
            <a:pPr marL="382270">
              <a:lnSpc>
                <a:spcPct val="100000"/>
              </a:lnSpc>
              <a:spcBef>
                <a:spcPts val="15"/>
              </a:spcBef>
              <a:buClr>
                <a:srgbClr val="98FF66"/>
              </a:buClr>
              <a:buFont typeface="Wingdings"/>
              <a:buChar char=""/>
            </a:pPr>
            <a:endParaRPr dirty="0" sz="3650"/>
          </a:p>
          <a:p>
            <a:pPr indent="-342900" marL="737870">
              <a:lnSpc>
                <a:spcPct val="100000"/>
              </a:lnSpc>
              <a:buClr>
                <a:srgbClr val="98FF66"/>
              </a:buClr>
              <a:buFont typeface="Wingdings"/>
              <a:buChar char=""/>
              <a:tabLst>
                <a:tab algn="l" pos="737235"/>
                <a:tab algn="l" pos="737870"/>
              </a:tabLst>
            </a:pPr>
            <a:r>
              <a:rPr dirty="0" spc="-5"/>
              <a:t>Minimally </a:t>
            </a:r>
            <a:r>
              <a:rPr dirty="0"/>
              <a:t>invasive</a:t>
            </a:r>
            <a:r>
              <a:rPr dirty="0" spc="5"/>
              <a:t> </a:t>
            </a:r>
            <a:r>
              <a:rPr dirty="0"/>
              <a:t>surgery</a:t>
            </a:r>
          </a:p>
          <a:p>
            <a:pPr marL="382270">
              <a:lnSpc>
                <a:spcPct val="100000"/>
              </a:lnSpc>
              <a:spcBef>
                <a:spcPts val="20"/>
              </a:spcBef>
              <a:buClr>
                <a:srgbClr val="98FF66"/>
              </a:buClr>
              <a:buFont typeface="Wingdings"/>
              <a:buChar char=""/>
            </a:pPr>
            <a:endParaRPr dirty="0" sz="3650"/>
          </a:p>
          <a:p>
            <a:pPr indent="-342900" marL="737870">
              <a:lnSpc>
                <a:spcPct val="100000"/>
              </a:lnSpc>
              <a:buClr>
                <a:srgbClr val="98FF66"/>
              </a:buClr>
              <a:buFont typeface="Wingdings"/>
              <a:buChar char=""/>
              <a:tabLst>
                <a:tab algn="l" pos="737235"/>
                <a:tab algn="l" pos="737870"/>
              </a:tabLst>
            </a:pPr>
            <a:r>
              <a:rPr dirty="0"/>
              <a:t>Vascular </a:t>
            </a:r>
            <a:r>
              <a:rPr dirty="0" spc="-5"/>
              <a:t>imaging,</a:t>
            </a:r>
            <a:r>
              <a:rPr dirty="0" spc="-15"/>
              <a:t> </a:t>
            </a:r>
            <a:r>
              <a:rPr dirty="0"/>
              <a:t>Angioplasty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1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60" name="object 2"/>
          <p:cNvSpPr txBox="1">
            <a:spLocks noGrp="1"/>
          </p:cNvSpPr>
          <p:nvPr>
            <p:ph type="title"/>
          </p:nvPr>
        </p:nvSpPr>
        <p:spPr>
          <a:xfrm>
            <a:off x="534669" y="610870"/>
            <a:ext cx="5586730" cy="695960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dirty="0" sz="4400">
                <a:solidFill>
                  <a:srgbClr val="FFFFB6"/>
                </a:solidFill>
                <a:latin typeface="Arial Black"/>
                <a:cs typeface="Arial Black"/>
              </a:rPr>
              <a:t>Surgical</a:t>
            </a:r>
            <a:r>
              <a:rPr b="0" dirty="0" sz="4400" spc="-100">
                <a:solidFill>
                  <a:srgbClr val="FFFFB6"/>
                </a:solidFill>
                <a:latin typeface="Arial Black"/>
                <a:cs typeface="Arial Black"/>
              </a:rPr>
              <a:t> </a:t>
            </a:r>
            <a:r>
              <a:rPr b="0" dirty="0" sz="4400">
                <a:solidFill>
                  <a:srgbClr val="FFFFB6"/>
                </a:solidFill>
                <a:latin typeface="Arial Black"/>
                <a:cs typeface="Arial Black"/>
              </a:rPr>
              <a:t>disorders</a:t>
            </a:r>
            <a:endParaRPr dirty="0" sz="4400">
              <a:latin typeface="Arial Black"/>
              <a:cs typeface="Arial Black"/>
            </a:endParaRPr>
          </a:p>
        </p:txBody>
      </p:sp>
      <p:sp>
        <p:nvSpPr>
          <p:cNvPr id="1048761" name="object 3"/>
          <p:cNvSpPr txBox="1"/>
          <p:nvPr/>
        </p:nvSpPr>
        <p:spPr>
          <a:xfrm>
            <a:off x="914400" y="1846579"/>
            <a:ext cx="5783580" cy="3905250"/>
          </a:xfrm>
          <a:prstGeom prst="rect"/>
        </p:spPr>
        <p:txBody>
          <a:bodyPr bIns="0" lIns="0" rIns="0" rtlCol="0" tIns="71120" vert="horz" wrap="square">
            <a:spAutoFit/>
          </a:bodyPr>
          <a:p>
            <a:pPr indent="-342900" marL="355600">
              <a:spcBef>
                <a:spcPts val="560"/>
              </a:spcBef>
              <a:buClr>
                <a:srgbClr val="98FF66"/>
              </a:buClr>
              <a:buFont typeface="Wingdings"/>
              <a:buChar char=""/>
              <a:tabLst>
                <a:tab algn="l" pos="354965"/>
                <a:tab algn="l" pos="355600"/>
              </a:tabLst>
            </a:pPr>
            <a:r>
              <a:rPr b="1" dirty="0" sz="2800" spc="-5">
                <a:solidFill>
                  <a:srgbClr val="FFFFFF"/>
                </a:solidFill>
                <a:latin typeface="Arial"/>
                <a:cs typeface="Arial"/>
              </a:rPr>
              <a:t>Trauma</a:t>
            </a:r>
            <a:endParaRPr sz="2800">
              <a:solidFill>
                <a:prstClr val="black"/>
              </a:solidFill>
              <a:latin typeface="Arial"/>
              <a:cs typeface="Arial"/>
            </a:endParaRPr>
          </a:p>
          <a:p>
            <a:pPr indent="-342900" marL="355600">
              <a:spcBef>
                <a:spcPts val="459"/>
              </a:spcBef>
              <a:buClr>
                <a:srgbClr val="98FF66"/>
              </a:buClr>
              <a:buFont typeface="Wingdings"/>
              <a:buChar char=""/>
              <a:tabLst>
                <a:tab algn="l" pos="354965"/>
                <a:tab algn="l" pos="355600"/>
              </a:tabLst>
            </a:pPr>
            <a:r>
              <a:rPr b="1" dirty="0" sz="2800" spc="-5">
                <a:solidFill>
                  <a:srgbClr val="FFFFFF"/>
                </a:solidFill>
                <a:latin typeface="Arial"/>
                <a:cs typeface="Arial"/>
              </a:rPr>
              <a:t>Anatomical</a:t>
            </a:r>
            <a:r>
              <a:rPr b="1" dirty="0" sz="280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b="1" dirty="0" sz="2800" spc="-5">
                <a:solidFill>
                  <a:srgbClr val="FFFFFF"/>
                </a:solidFill>
                <a:latin typeface="Arial"/>
                <a:cs typeface="Arial"/>
              </a:rPr>
              <a:t>abnormalities</a:t>
            </a:r>
            <a:endParaRPr sz="2800">
              <a:solidFill>
                <a:prstClr val="black"/>
              </a:solidFill>
              <a:latin typeface="Arial"/>
              <a:cs typeface="Arial"/>
            </a:endParaRPr>
          </a:p>
          <a:p>
            <a:pPr indent="-342900" marL="355600">
              <a:spcBef>
                <a:spcPts val="459"/>
              </a:spcBef>
              <a:buClr>
                <a:srgbClr val="98FF66"/>
              </a:buClr>
              <a:buFont typeface="Wingdings"/>
              <a:buChar char=""/>
              <a:tabLst>
                <a:tab algn="l" pos="354965"/>
                <a:tab algn="l" pos="355600"/>
              </a:tabLst>
            </a:pPr>
            <a:r>
              <a:rPr b="1" dirty="0" sz="2800" spc="-5">
                <a:solidFill>
                  <a:srgbClr val="FFFFFF"/>
                </a:solidFill>
                <a:latin typeface="Arial"/>
                <a:cs typeface="Arial"/>
              </a:rPr>
              <a:t>Disorders </a:t>
            </a:r>
            <a:r>
              <a:rPr b="1" dirty="0" sz="2800" spc="-1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b="1" dirty="0" sz="28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b="1" dirty="0" sz="2800" spc="-5">
                <a:solidFill>
                  <a:srgbClr val="FFFFFF"/>
                </a:solidFill>
                <a:latin typeface="Arial"/>
                <a:cs typeface="Arial"/>
              </a:rPr>
              <a:t>function</a:t>
            </a:r>
            <a:endParaRPr sz="2800">
              <a:solidFill>
                <a:prstClr val="black"/>
              </a:solidFill>
              <a:latin typeface="Arial"/>
              <a:cs typeface="Arial"/>
            </a:endParaRPr>
          </a:p>
          <a:p>
            <a:pPr indent="-342900" marL="355600">
              <a:spcBef>
                <a:spcPts val="459"/>
              </a:spcBef>
              <a:buClr>
                <a:srgbClr val="98FF66"/>
              </a:buClr>
              <a:buFont typeface="Wingdings"/>
              <a:buChar char=""/>
              <a:tabLst>
                <a:tab algn="l" pos="354965"/>
                <a:tab algn="l" pos="355600"/>
              </a:tabLst>
            </a:pPr>
            <a:r>
              <a:rPr b="1" dirty="0" sz="2800" spc="-5">
                <a:solidFill>
                  <a:srgbClr val="FFFFFF"/>
                </a:solidFill>
                <a:latin typeface="Arial"/>
                <a:cs typeface="Arial"/>
              </a:rPr>
              <a:t>Inflammation</a:t>
            </a:r>
            <a:endParaRPr sz="2800">
              <a:solidFill>
                <a:prstClr val="black"/>
              </a:solidFill>
              <a:latin typeface="Arial"/>
              <a:cs typeface="Arial"/>
            </a:endParaRPr>
          </a:p>
          <a:p>
            <a:pPr indent="-342900" marL="355600">
              <a:spcBef>
                <a:spcPts val="450"/>
              </a:spcBef>
              <a:buClr>
                <a:srgbClr val="98FF66"/>
              </a:buClr>
              <a:buFont typeface="Wingdings"/>
              <a:buChar char=""/>
              <a:tabLst>
                <a:tab algn="l" pos="354965"/>
                <a:tab algn="l" pos="355600"/>
              </a:tabLst>
            </a:pPr>
            <a:r>
              <a:rPr b="1" dirty="0" sz="2800" spc="-5">
                <a:solidFill>
                  <a:srgbClr val="FFFFFF"/>
                </a:solidFill>
                <a:latin typeface="Arial"/>
                <a:cs typeface="Arial"/>
              </a:rPr>
              <a:t>Ischaemia </a:t>
            </a:r>
            <a:r>
              <a:rPr b="1" dirty="0" sz="2800">
                <a:solidFill>
                  <a:srgbClr val="FFFFFF"/>
                </a:solidFill>
                <a:latin typeface="Arial"/>
                <a:cs typeface="Arial"/>
              </a:rPr>
              <a:t>&amp;</a:t>
            </a:r>
            <a:r>
              <a:rPr b="1" dirty="0" sz="2800" spc="-5">
                <a:solidFill>
                  <a:srgbClr val="FFFFFF"/>
                </a:solidFill>
                <a:latin typeface="Arial"/>
                <a:cs typeface="Arial"/>
              </a:rPr>
              <a:t> infarction</a:t>
            </a:r>
            <a:endParaRPr sz="2800">
              <a:solidFill>
                <a:prstClr val="black"/>
              </a:solidFill>
              <a:latin typeface="Arial"/>
              <a:cs typeface="Arial"/>
            </a:endParaRPr>
          </a:p>
          <a:p>
            <a:pPr indent="-342900" marL="355600">
              <a:spcBef>
                <a:spcPts val="459"/>
              </a:spcBef>
              <a:buClr>
                <a:srgbClr val="98FF66"/>
              </a:buClr>
              <a:buFont typeface="Wingdings"/>
              <a:buChar char=""/>
              <a:tabLst>
                <a:tab algn="l" pos="354965"/>
                <a:tab algn="l" pos="355600"/>
              </a:tabLst>
            </a:pPr>
            <a:r>
              <a:rPr b="1" dirty="0" sz="2800" spc="-5">
                <a:solidFill>
                  <a:srgbClr val="FFFFFF"/>
                </a:solidFill>
                <a:latin typeface="Arial"/>
                <a:cs typeface="Arial"/>
              </a:rPr>
              <a:t>Metabolic</a:t>
            </a:r>
            <a:r>
              <a:rPr b="1" dirty="0" sz="280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b="1" dirty="0" sz="2800" spc="-5">
                <a:solidFill>
                  <a:srgbClr val="FFFFFF"/>
                </a:solidFill>
                <a:latin typeface="Arial"/>
                <a:cs typeface="Arial"/>
              </a:rPr>
              <a:t>disorders</a:t>
            </a:r>
            <a:endParaRPr sz="2800">
              <a:solidFill>
                <a:prstClr val="black"/>
              </a:solidFill>
              <a:latin typeface="Arial"/>
              <a:cs typeface="Arial"/>
            </a:endParaRPr>
          </a:p>
          <a:p>
            <a:pPr indent="-342900" marL="355600">
              <a:spcBef>
                <a:spcPts val="459"/>
              </a:spcBef>
              <a:buClr>
                <a:srgbClr val="98FF66"/>
              </a:buClr>
              <a:buFont typeface="Wingdings"/>
              <a:buChar char=""/>
              <a:tabLst>
                <a:tab algn="l" pos="354965"/>
                <a:tab algn="l" pos="355600"/>
              </a:tabLst>
            </a:pPr>
            <a:r>
              <a:rPr b="1" dirty="0" sz="2800" spc="-5">
                <a:solidFill>
                  <a:srgbClr val="FFFFFF"/>
                </a:solidFill>
                <a:latin typeface="Arial"/>
                <a:cs typeface="Arial"/>
              </a:rPr>
              <a:t>Neoplasia</a:t>
            </a:r>
            <a:endParaRPr sz="2800">
              <a:solidFill>
                <a:prstClr val="black"/>
              </a:solidFill>
              <a:latin typeface="Arial"/>
              <a:cs typeface="Arial"/>
            </a:endParaRPr>
          </a:p>
          <a:p>
            <a:pPr indent="-342900" marL="355600">
              <a:spcBef>
                <a:spcPts val="459"/>
              </a:spcBef>
              <a:buClr>
                <a:srgbClr val="98FF66"/>
              </a:buClr>
              <a:buFont typeface="Wingdings"/>
              <a:buChar char=""/>
              <a:tabLst>
                <a:tab algn="l" pos="354965"/>
                <a:tab algn="l" pos="355600"/>
              </a:tabLst>
            </a:pPr>
            <a:r>
              <a:rPr b="1" dirty="0" sz="2800" spc="-5">
                <a:solidFill>
                  <a:srgbClr val="FFFFFF"/>
                </a:solidFill>
                <a:latin typeface="Arial"/>
                <a:cs typeface="Arial"/>
              </a:rPr>
              <a:t>Cysts, hyperplasia,</a:t>
            </a:r>
            <a:r>
              <a:rPr b="1" dirty="0" sz="2800" spc="-3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b="1" dirty="0" sz="2800" spc="-5">
                <a:solidFill>
                  <a:srgbClr val="FFFFFF"/>
                </a:solidFill>
                <a:latin typeface="Arial"/>
                <a:cs typeface="Arial"/>
              </a:rPr>
              <a:t>hypertrophy</a:t>
            </a:r>
            <a:endParaRPr sz="2800">
              <a:solidFill>
                <a:prstClr val="black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1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66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53975" vert="horz" wrap="square">
            <a:spAutoFit/>
          </a:bodyPr>
          <a:p>
            <a:pPr indent="-5080" marL="734060" marR="5080">
              <a:lnSpc>
                <a:spcPts val="3590"/>
              </a:lnSpc>
              <a:spcBef>
                <a:spcPts val="425"/>
              </a:spcBef>
            </a:pPr>
            <a:r>
              <a:rPr dirty="0"/>
              <a:t>According </a:t>
            </a:r>
            <a:r>
              <a:rPr dirty="0" spc="-5"/>
              <a:t>to </a:t>
            </a:r>
            <a:r>
              <a:rPr dirty="0"/>
              <a:t>1996 data, US – National  centre </a:t>
            </a:r>
            <a:r>
              <a:rPr dirty="0" spc="-5"/>
              <a:t>for </a:t>
            </a:r>
            <a:r>
              <a:rPr dirty="0"/>
              <a:t>Health Statistics –40.3  </a:t>
            </a:r>
            <a:r>
              <a:rPr dirty="0" spc="-5"/>
              <a:t>million </a:t>
            </a:r>
            <a:r>
              <a:rPr dirty="0"/>
              <a:t>I.P surgeries &amp;31.5 </a:t>
            </a:r>
            <a:r>
              <a:rPr dirty="0" spc="-5"/>
              <a:t>million  </a:t>
            </a:r>
            <a:r>
              <a:rPr dirty="0"/>
              <a:t>O.P.surgeries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1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67" name="object 2"/>
          <p:cNvSpPr txBox="1"/>
          <p:nvPr/>
        </p:nvSpPr>
        <p:spPr>
          <a:xfrm>
            <a:off x="535940" y="1577085"/>
            <a:ext cx="6914515" cy="4471035"/>
          </a:xfrm>
          <a:prstGeom prst="rect"/>
        </p:spPr>
        <p:txBody>
          <a:bodyPr bIns="0" lIns="0" rIns="0" rtlCol="0" tIns="53975" vert="horz" wrap="square">
            <a:spAutoFit/>
          </a:bodyPr>
          <a:p>
            <a:pPr indent="-342900" marL="355600" marR="5080">
              <a:lnSpc>
                <a:spcPts val="2590"/>
              </a:lnSpc>
              <a:spcBef>
                <a:spcPts val="425"/>
              </a:spcBef>
            </a:pPr>
            <a:r>
              <a:rPr b="1" dirty="0" sz="2400" spc="-10">
                <a:solidFill>
                  <a:srgbClr val="FF0000"/>
                </a:solidFill>
                <a:latin typeface="Calibri"/>
                <a:cs typeface="Calibri"/>
              </a:rPr>
              <a:t>Classification </a:t>
            </a:r>
            <a:r>
              <a:rPr b="1" dirty="0" sz="2400" spc="-5">
                <a:solidFill>
                  <a:srgbClr val="FF0000"/>
                </a:solidFill>
                <a:latin typeface="Calibri"/>
                <a:cs typeface="Calibri"/>
              </a:rPr>
              <a:t>Divisions </a:t>
            </a:r>
            <a:r>
              <a:rPr b="1" dirty="0" sz="2400">
                <a:solidFill>
                  <a:srgbClr val="FF0000"/>
                </a:solidFill>
                <a:latin typeface="Calibri"/>
                <a:cs typeface="Calibri"/>
              </a:rPr>
              <a:t>of </a:t>
            </a:r>
            <a:r>
              <a:rPr b="1" dirty="0" sz="2400" spc="-10">
                <a:solidFill>
                  <a:srgbClr val="FF0000"/>
                </a:solidFill>
                <a:latin typeface="Calibri"/>
                <a:cs typeface="Calibri"/>
              </a:rPr>
              <a:t>Surgery </a:t>
            </a:r>
            <a:r>
              <a:rPr b="1" dirty="0" sz="2400">
                <a:solidFill>
                  <a:srgbClr val="FF0000"/>
                </a:solidFill>
                <a:latin typeface="Calibri"/>
                <a:cs typeface="Calibri"/>
              </a:rPr>
              <a:t>– </a:t>
            </a:r>
            <a:r>
              <a:rPr b="1" dirty="0" sz="2400" spc="-5">
                <a:solidFill>
                  <a:srgbClr val="FF0000"/>
                </a:solidFill>
                <a:latin typeface="Calibri"/>
                <a:cs typeface="Calibri"/>
              </a:rPr>
              <a:t>very </a:t>
            </a:r>
            <a:r>
              <a:rPr b="1" dirty="0" sz="2400" spc="-15">
                <a:solidFill>
                  <a:srgbClr val="FF0000"/>
                </a:solidFill>
                <a:latin typeface="Calibri"/>
                <a:cs typeface="Calibri"/>
              </a:rPr>
              <a:t>many </a:t>
            </a:r>
            <a:r>
              <a:rPr b="1" dirty="0" sz="2400" spc="-10">
                <a:solidFill>
                  <a:srgbClr val="FF0000"/>
                </a:solidFill>
                <a:latin typeface="Calibri"/>
                <a:cs typeface="Calibri"/>
              </a:rPr>
              <a:t>General  </a:t>
            </a:r>
            <a:r>
              <a:rPr b="1" dirty="0" sz="2400" spc="-5">
                <a:solidFill>
                  <a:srgbClr val="FF0000"/>
                </a:solidFill>
                <a:latin typeface="Calibri"/>
                <a:cs typeface="Calibri"/>
              </a:rPr>
              <a:t>Orthopaedic</a:t>
            </a:r>
            <a:endParaRPr dirty="0" sz="2400">
              <a:latin typeface="Calibri"/>
              <a:cs typeface="Calibri"/>
            </a:endParaRPr>
          </a:p>
          <a:p>
            <a:pPr indent="-342900" marL="355600">
              <a:lnSpc>
                <a:spcPct val="100000"/>
              </a:lnSpc>
              <a:spcBef>
                <a:spcPts val="309"/>
              </a:spcBef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3200" spc="-10">
                <a:latin typeface="Calibri"/>
                <a:cs typeface="Calibri"/>
              </a:rPr>
              <a:t>Peadiatric</a:t>
            </a:r>
            <a:endParaRPr dirty="0" sz="3200">
              <a:latin typeface="Calibri"/>
              <a:cs typeface="Calibri"/>
            </a:endParaRPr>
          </a:p>
          <a:p>
            <a:pPr indent="-342900" marL="355600">
              <a:lnSpc>
                <a:spcPct val="100000"/>
              </a:lnSpc>
              <a:spcBef>
                <a:spcPts val="384"/>
              </a:spcBef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3200" spc="-10">
                <a:latin typeface="Calibri"/>
                <a:cs typeface="Calibri"/>
              </a:rPr>
              <a:t>Cardiothoracic </a:t>
            </a:r>
            <a:r>
              <a:rPr dirty="0" sz="3200">
                <a:latin typeface="Calibri"/>
                <a:cs typeface="Calibri"/>
              </a:rPr>
              <a:t>and</a:t>
            </a:r>
            <a:r>
              <a:rPr dirty="0" sz="3200" spc="35">
                <a:latin typeface="Calibri"/>
                <a:cs typeface="Calibri"/>
              </a:rPr>
              <a:t> </a:t>
            </a:r>
            <a:r>
              <a:rPr dirty="0" sz="3200" spc="-25">
                <a:latin typeface="Calibri"/>
                <a:cs typeface="Calibri"/>
              </a:rPr>
              <a:t>Vascular</a:t>
            </a:r>
            <a:endParaRPr dirty="0" sz="3200">
              <a:latin typeface="Calibri"/>
              <a:cs typeface="Calibri"/>
            </a:endParaRPr>
          </a:p>
          <a:p>
            <a:pPr indent="-342900" marL="355600">
              <a:lnSpc>
                <a:spcPct val="100000"/>
              </a:lnSpc>
              <a:spcBef>
                <a:spcPts val="380"/>
              </a:spcBef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3200" spc="-5">
                <a:latin typeface="Calibri"/>
                <a:cs typeface="Calibri"/>
              </a:rPr>
              <a:t>Plastic </a:t>
            </a:r>
            <a:r>
              <a:rPr dirty="0" sz="3200">
                <a:latin typeface="Calibri"/>
                <a:cs typeface="Calibri"/>
              </a:rPr>
              <a:t>or</a:t>
            </a:r>
            <a:r>
              <a:rPr dirty="0" sz="3200" spc="-5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reconstructive</a:t>
            </a:r>
            <a:endParaRPr dirty="0" sz="3200">
              <a:latin typeface="Calibri"/>
              <a:cs typeface="Calibri"/>
            </a:endParaRPr>
          </a:p>
          <a:p>
            <a:pPr indent="-342900" marL="355600">
              <a:lnSpc>
                <a:spcPct val="100000"/>
              </a:lnSpc>
              <a:spcBef>
                <a:spcPts val="390"/>
              </a:spcBef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3200" spc="-10">
                <a:latin typeface="Calibri"/>
                <a:cs typeface="Calibri"/>
              </a:rPr>
              <a:t>Maxillofacial</a:t>
            </a:r>
            <a:endParaRPr dirty="0" sz="3200">
              <a:latin typeface="Calibri"/>
              <a:cs typeface="Calibri"/>
            </a:endParaRPr>
          </a:p>
          <a:p>
            <a:pPr indent="-342900" marL="355600">
              <a:lnSpc>
                <a:spcPct val="100000"/>
              </a:lnSpc>
              <a:spcBef>
                <a:spcPts val="380"/>
              </a:spcBef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3200" spc="-15">
                <a:latin typeface="Calibri"/>
                <a:cs typeface="Calibri"/>
              </a:rPr>
              <a:t>Gastroenteric</a:t>
            </a:r>
            <a:endParaRPr dirty="0" sz="3200">
              <a:latin typeface="Calibri"/>
              <a:cs typeface="Calibri"/>
            </a:endParaRPr>
          </a:p>
          <a:p>
            <a:pPr indent="-342900" marL="355600">
              <a:lnSpc>
                <a:spcPct val="100000"/>
              </a:lnSpc>
              <a:spcBef>
                <a:spcPts val="390"/>
              </a:spcBef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3200" spc="-10">
                <a:latin typeface="Calibri"/>
                <a:cs typeface="Calibri"/>
              </a:rPr>
              <a:t>Neurosurgery</a:t>
            </a:r>
            <a:endParaRPr dirty="0" sz="3200">
              <a:latin typeface="Calibri"/>
              <a:cs typeface="Calibri"/>
            </a:endParaRPr>
          </a:p>
          <a:p>
            <a:pPr indent="-342900" marL="355600">
              <a:lnSpc>
                <a:spcPct val="100000"/>
              </a:lnSpc>
              <a:spcBef>
                <a:spcPts val="380"/>
              </a:spcBef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3200" spc="-10">
                <a:latin typeface="Calibri"/>
                <a:cs typeface="Calibri"/>
              </a:rPr>
              <a:t>Urology</a:t>
            </a:r>
            <a:endParaRPr dirty="0"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2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68" name="object 2"/>
          <p:cNvSpPr txBox="1"/>
          <p:nvPr/>
        </p:nvSpPr>
        <p:spPr>
          <a:xfrm>
            <a:off x="535940" y="1566417"/>
            <a:ext cx="2004060" cy="314960"/>
          </a:xfrm>
          <a:prstGeom prst="rect"/>
        </p:spPr>
        <p:txBody>
          <a:bodyPr bIns="0" lIns="0" rIns="0" rtlCol="0" tIns="12065" vert="horz" wrap="square">
            <a:spAutoFit/>
          </a:bodyPr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1" dirty="0" sz="1900" spc="-5">
                <a:solidFill>
                  <a:srgbClr val="FF0000"/>
                </a:solidFill>
                <a:latin typeface="Calibri"/>
                <a:cs typeface="Calibri"/>
              </a:rPr>
              <a:t>Classification</a:t>
            </a:r>
            <a:r>
              <a:rPr b="1" dirty="0" sz="1900" spc="-5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b="1" dirty="0" sz="1900" spc="-10">
                <a:solidFill>
                  <a:srgbClr val="FF0000"/>
                </a:solidFill>
                <a:latin typeface="Calibri"/>
                <a:cs typeface="Calibri"/>
              </a:rPr>
              <a:t>cont…</a:t>
            </a:r>
            <a:endParaRPr sz="1900">
              <a:latin typeface="Calibri"/>
              <a:cs typeface="Calibri"/>
            </a:endParaRPr>
          </a:p>
        </p:txBody>
      </p:sp>
      <p:sp>
        <p:nvSpPr>
          <p:cNvPr id="1048769" name="object 3"/>
          <p:cNvSpPr txBox="1">
            <a:spLocks noGrp="1"/>
          </p:cNvSpPr>
          <p:nvPr>
            <p:ph type="title"/>
          </p:nvPr>
        </p:nvSpPr>
        <p:spPr>
          <a:xfrm>
            <a:off x="535940" y="1852625"/>
            <a:ext cx="2333625" cy="406400"/>
          </a:xfrm>
          <a:prstGeom prst="rect"/>
        </p:spPr>
        <p:txBody>
          <a:bodyPr bIns="0" lIns="0" rIns="0" rtlCol="0" tIns="12065" vert="horz" wrap="square">
            <a:spAutoFit/>
          </a:bodyPr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0" spc="-25">
                <a:solidFill>
                  <a:srgbClr val="000000"/>
                </a:solidFill>
              </a:rPr>
              <a:t>Types </a:t>
            </a:r>
            <a:r>
              <a:rPr dirty="0" sz="2500" spc="-5">
                <a:solidFill>
                  <a:srgbClr val="000000"/>
                </a:solidFill>
              </a:rPr>
              <a:t>of</a:t>
            </a:r>
            <a:r>
              <a:rPr dirty="0" sz="2500" spc="-55">
                <a:solidFill>
                  <a:srgbClr val="000000"/>
                </a:solidFill>
              </a:rPr>
              <a:t> </a:t>
            </a:r>
            <a:r>
              <a:rPr dirty="0" sz="2500" spc="-10">
                <a:solidFill>
                  <a:srgbClr val="000000"/>
                </a:solidFill>
              </a:rPr>
              <a:t>surgeries</a:t>
            </a:r>
            <a:endParaRPr sz="2500"/>
          </a:p>
        </p:txBody>
      </p:sp>
      <p:sp>
        <p:nvSpPr>
          <p:cNvPr id="1048770" name="object 4"/>
          <p:cNvSpPr txBox="1"/>
          <p:nvPr/>
        </p:nvSpPr>
        <p:spPr>
          <a:xfrm>
            <a:off x="535940" y="2234311"/>
            <a:ext cx="6076950" cy="3835400"/>
          </a:xfrm>
          <a:prstGeom prst="rect"/>
        </p:spPr>
        <p:txBody>
          <a:bodyPr bIns="0" lIns="0" rIns="0" rtlCol="0" tIns="12065" vert="horz" wrap="square">
            <a:spAutoFit/>
          </a:bodyPr>
          <a:p>
            <a:pPr marL="12700" marR="4131945">
              <a:lnSpc>
                <a:spcPct val="100000"/>
              </a:lnSpc>
              <a:spcBef>
                <a:spcPts val="95"/>
              </a:spcBef>
            </a:pPr>
            <a:r>
              <a:rPr dirty="0" sz="2500" spc="-10">
                <a:latin typeface="Calibri"/>
                <a:cs typeface="Calibri"/>
              </a:rPr>
              <a:t>Diagnostic,  </a:t>
            </a:r>
            <a:r>
              <a:rPr dirty="0" sz="2500" spc="-30">
                <a:latin typeface="Calibri"/>
                <a:cs typeface="Calibri"/>
              </a:rPr>
              <a:t>exploratory,  </a:t>
            </a:r>
            <a:r>
              <a:rPr dirty="0" sz="2500" spc="-15">
                <a:latin typeface="Calibri"/>
                <a:cs typeface="Calibri"/>
              </a:rPr>
              <a:t>reconstructive,  curative,  </a:t>
            </a:r>
            <a:r>
              <a:rPr dirty="0" sz="2500" spc="-5">
                <a:latin typeface="Calibri"/>
                <a:cs typeface="Calibri"/>
              </a:rPr>
              <a:t>pariative,  </a:t>
            </a:r>
            <a:r>
              <a:rPr dirty="0" sz="2500" spc="-10">
                <a:latin typeface="Calibri"/>
                <a:cs typeface="Calibri"/>
              </a:rPr>
              <a:t>transplant,  </a:t>
            </a:r>
            <a:r>
              <a:rPr dirty="0" sz="2500" spc="-5">
                <a:latin typeface="Calibri"/>
                <a:cs typeface="Calibri"/>
              </a:rPr>
              <a:t>elective,  </a:t>
            </a:r>
            <a:r>
              <a:rPr dirty="0" sz="2500" spc="-15">
                <a:latin typeface="Calibri"/>
                <a:cs typeface="Calibri"/>
              </a:rPr>
              <a:t>urgent,  </a:t>
            </a:r>
            <a:r>
              <a:rPr dirty="0" sz="2500" spc="-10">
                <a:latin typeface="Calibri"/>
                <a:cs typeface="Calibri"/>
              </a:rPr>
              <a:t>emergency</a:t>
            </a:r>
            <a:endParaRPr sz="25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500" spc="-15">
                <a:latin typeface="Calibri"/>
                <a:cs typeface="Calibri"/>
              </a:rPr>
              <a:t>According to </a:t>
            </a:r>
            <a:r>
              <a:rPr dirty="0" sz="2500" spc="-5">
                <a:latin typeface="Calibri"/>
                <a:cs typeface="Calibri"/>
              </a:rPr>
              <a:t>magnitude </a:t>
            </a:r>
            <a:r>
              <a:rPr dirty="0" sz="2500" spc="-40">
                <a:latin typeface="Calibri"/>
                <a:cs typeface="Calibri"/>
              </a:rPr>
              <a:t>Major, </a:t>
            </a:r>
            <a:r>
              <a:rPr dirty="0" sz="2500" spc="-5">
                <a:latin typeface="Calibri"/>
                <a:cs typeface="Calibri"/>
              </a:rPr>
              <a:t>medium,</a:t>
            </a:r>
            <a:r>
              <a:rPr dirty="0" sz="2500" spc="110">
                <a:latin typeface="Calibri"/>
                <a:cs typeface="Calibri"/>
              </a:rPr>
              <a:t> </a:t>
            </a:r>
            <a:r>
              <a:rPr dirty="0" sz="2500" spc="-5">
                <a:latin typeface="Calibri"/>
                <a:cs typeface="Calibri"/>
              </a:rPr>
              <a:t>minor</a:t>
            </a:r>
            <a:endParaRPr sz="2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8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4" name="Rectangle 1"/>
          <p:cNvSpPr/>
          <p:nvPr/>
        </p:nvSpPr>
        <p:spPr>
          <a:xfrm>
            <a:off x="304800" y="381000"/>
            <a:ext cx="8001000" cy="4169411"/>
          </a:xfrm>
          <a:prstGeom prst="rect"/>
        </p:spPr>
        <p:txBody>
          <a:bodyPr wrap="square">
            <a:spAutoFit/>
          </a:bodyPr>
          <a:p>
            <a:pPr marL="12700" marR="468630">
              <a:lnSpc>
                <a:spcPct val="100000"/>
              </a:lnSpc>
              <a:spcBef>
                <a:spcPts val="100"/>
              </a:spcBef>
              <a:tabLst>
                <a:tab algn="l" pos="2449830"/>
              </a:tabLst>
            </a:pPr>
            <a:r>
              <a:rPr dirty="0" sz="3200" lang="en-US" smtClean="0">
                <a:solidFill>
                  <a:srgbClr val="FF0000"/>
                </a:solidFill>
                <a:latin typeface="Book Antiqua" pitchFamily="18" charset="0"/>
                <a:ea typeface="Arial Unicode MS" pitchFamily="34" charset="-128"/>
                <a:cs typeface="Arial Unicode MS" pitchFamily="34" charset="-128"/>
              </a:rPr>
              <a:t>Surgery </a:t>
            </a:r>
            <a:r>
              <a:rPr dirty="0" sz="3200" lang="en-US" spc="-5" smtClean="0">
                <a:latin typeface="Book Antiqua" pitchFamily="18" charset="0"/>
                <a:ea typeface="Arial Unicode MS" pitchFamily="34" charset="-128"/>
                <a:cs typeface="Arial Unicode MS" pitchFamily="34" charset="-128"/>
              </a:rPr>
              <a:t>is </a:t>
            </a:r>
            <a:r>
              <a:rPr dirty="0" sz="3200" lang="en-US" smtClean="0">
                <a:latin typeface="Book Antiqua" pitchFamily="18" charset="0"/>
                <a:ea typeface="Arial Unicode MS" pitchFamily="34" charset="-128"/>
                <a:cs typeface="Arial Unicode MS" pitchFamily="34" charset="-128"/>
              </a:rPr>
              <a:t>a procedure that</a:t>
            </a:r>
            <a:r>
              <a:rPr dirty="0" sz="3200" lang="en-US" spc="-60" smtClean="0">
                <a:latin typeface="Book Antiqua" pitchFamily="18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dirty="0" sz="3200" lang="en-US" smtClean="0">
                <a:latin typeface="Book Antiqua" pitchFamily="18" charset="0"/>
                <a:ea typeface="Arial Unicode MS" pitchFamily="34" charset="-128"/>
                <a:cs typeface="Arial Unicode MS" pitchFamily="34" charset="-128"/>
              </a:rPr>
              <a:t>involves  </a:t>
            </a:r>
            <a:r>
              <a:rPr dirty="0" sz="3200" lang="en-US" smtClean="0">
                <a:solidFill>
                  <a:srgbClr val="001F5F"/>
                </a:solidFill>
                <a:latin typeface="Book Antiqua" pitchFamily="18" charset="0"/>
                <a:ea typeface="Arial Unicode MS" pitchFamily="34" charset="-128"/>
                <a:cs typeface="Arial Unicode MS" pitchFamily="34" charset="-128"/>
              </a:rPr>
              <a:t>cutting</a:t>
            </a:r>
            <a:r>
              <a:rPr dirty="0" sz="3200" lang="en-US" spc="10" smtClean="0">
                <a:solidFill>
                  <a:srgbClr val="001F5F"/>
                </a:solidFill>
                <a:latin typeface="Book Antiqua" pitchFamily="18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dirty="0" sz="3200" lang="en-US" spc="-5" smtClean="0">
                <a:latin typeface="Book Antiqua" pitchFamily="18" charset="0"/>
                <a:ea typeface="Arial Unicode MS" pitchFamily="34" charset="-128"/>
                <a:cs typeface="Arial Unicode MS" pitchFamily="34" charset="-128"/>
              </a:rPr>
              <a:t>of </a:t>
            </a:r>
            <a:r>
              <a:rPr dirty="0" sz="3200" lang="en-US" smtClean="0">
                <a:latin typeface="Book Antiqua" pitchFamily="18" charset="0"/>
                <a:ea typeface="Arial Unicode MS" pitchFamily="34" charset="-128"/>
                <a:cs typeface="Arial Unicode MS" pitchFamily="34" charset="-128"/>
              </a:rPr>
              <a:t>a </a:t>
            </a:r>
            <a:r>
              <a:rPr dirty="0" sz="3200" lang="en-US" spc="-5" smtClean="0">
                <a:latin typeface="Book Antiqua" pitchFamily="18" charset="0"/>
                <a:ea typeface="Arial Unicode MS" pitchFamily="34" charset="-128"/>
                <a:cs typeface="Arial Unicode MS" pitchFamily="34" charset="-128"/>
              </a:rPr>
              <a:t>patient's tissues or  </a:t>
            </a:r>
            <a:r>
              <a:rPr dirty="0" sz="3200" lang="en-US" spc="-5" smtClean="0">
                <a:solidFill>
                  <a:srgbClr val="001F5F"/>
                </a:solidFill>
                <a:latin typeface="Book Antiqua" pitchFamily="18" charset="0"/>
                <a:ea typeface="Arial Unicode MS" pitchFamily="34" charset="-128"/>
                <a:cs typeface="Arial Unicode MS" pitchFamily="34" charset="-128"/>
              </a:rPr>
              <a:t>closure </a:t>
            </a:r>
            <a:r>
              <a:rPr dirty="0" sz="3200" lang="en-US" spc="-5" smtClean="0">
                <a:latin typeface="Book Antiqua" pitchFamily="18" charset="0"/>
                <a:ea typeface="Arial Unicode MS" pitchFamily="34" charset="-128"/>
                <a:cs typeface="Arial Unicode MS" pitchFamily="34" charset="-128"/>
              </a:rPr>
              <a:t>of </a:t>
            </a:r>
            <a:r>
              <a:rPr dirty="0" sz="3200" lang="en-US" smtClean="0">
                <a:latin typeface="Book Antiqua" pitchFamily="18" charset="0"/>
                <a:ea typeface="Arial Unicode MS" pitchFamily="34" charset="-128"/>
                <a:cs typeface="Arial Unicode MS" pitchFamily="34" charset="-128"/>
              </a:rPr>
              <a:t>a previously sustained  wound.</a:t>
            </a:r>
          </a:p>
          <a:p>
            <a:pPr algn="ctr" marR="1805305">
              <a:lnSpc>
                <a:spcPct val="100000"/>
              </a:lnSpc>
              <a:spcBef>
                <a:spcPts val="825"/>
              </a:spcBef>
            </a:pPr>
            <a:r>
              <a:rPr dirty="0" sz="3200" lang="en-US" smtClean="0">
                <a:solidFill>
                  <a:srgbClr val="FF0000"/>
                </a:solidFill>
                <a:latin typeface="Book Antiqua" pitchFamily="18" charset="0"/>
                <a:ea typeface="Arial Unicode MS" pitchFamily="34" charset="-128"/>
                <a:cs typeface="Arial Unicode MS" pitchFamily="34" charset="-128"/>
              </a:rPr>
              <a:t>(Or)</a:t>
            </a:r>
            <a:endParaRPr dirty="0" sz="3200" lang="en-US" smtClean="0">
              <a:latin typeface="Book Antiqua" pitchFamily="18" charset="0"/>
              <a:ea typeface="Arial Unicode MS" pitchFamily="34" charset="-128"/>
              <a:cs typeface="Arial Unicode MS" pitchFamily="34" charset="-128"/>
            </a:endParaRPr>
          </a:p>
          <a:p>
            <a:pPr marL="12700" marR="5080">
              <a:lnSpc>
                <a:spcPct val="100000"/>
              </a:lnSpc>
              <a:spcBef>
                <a:spcPts val="885"/>
              </a:spcBef>
              <a:tabLst>
                <a:tab algn="l" pos="5038090"/>
              </a:tabLst>
            </a:pPr>
            <a:r>
              <a:rPr dirty="0" sz="3200" lang="en-US" smtClean="0">
                <a:solidFill>
                  <a:srgbClr val="FF0000"/>
                </a:solidFill>
                <a:latin typeface="Book Antiqua" pitchFamily="18" charset="0"/>
                <a:ea typeface="Arial Unicode MS" pitchFamily="34" charset="-128"/>
                <a:cs typeface="Arial Unicode MS" pitchFamily="34" charset="-128"/>
              </a:rPr>
              <a:t>Surgery </a:t>
            </a:r>
            <a:r>
              <a:rPr dirty="0" sz="3200" lang="en-US" spc="-5" smtClean="0">
                <a:latin typeface="Book Antiqua" pitchFamily="18" charset="0"/>
                <a:ea typeface="Arial Unicode MS" pitchFamily="34" charset="-128"/>
                <a:cs typeface="Arial Unicode MS" pitchFamily="34" charset="-128"/>
              </a:rPr>
              <a:t>is</a:t>
            </a:r>
            <a:r>
              <a:rPr dirty="0" sz="3200" lang="en-US" smtClean="0">
                <a:latin typeface="Book Antiqua" pitchFamily="18" charset="0"/>
                <a:ea typeface="Arial Unicode MS" pitchFamily="34" charset="-128"/>
                <a:cs typeface="Arial Unicode MS" pitchFamily="34" charset="-128"/>
              </a:rPr>
              <a:t> defined as </a:t>
            </a:r>
            <a:r>
              <a:rPr dirty="0" sz="3200" lang="en-US" spc="-5" smtClean="0">
                <a:latin typeface="Book Antiqua" pitchFamily="18" charset="0"/>
                <a:ea typeface="Arial Unicode MS" pitchFamily="34" charset="-128"/>
                <a:cs typeface="Arial Unicode MS" pitchFamily="34" charset="-128"/>
              </a:rPr>
              <a:t>the </a:t>
            </a:r>
            <a:r>
              <a:rPr dirty="0" sz="3200" lang="en-US" smtClean="0">
                <a:latin typeface="Book Antiqua" pitchFamily="18" charset="0"/>
                <a:ea typeface="Arial Unicode MS" pitchFamily="34" charset="-128"/>
                <a:cs typeface="Arial Unicode MS" pitchFamily="34" charset="-128"/>
              </a:rPr>
              <a:t>treatment  </a:t>
            </a:r>
            <a:r>
              <a:rPr dirty="0" sz="3200" lang="en-US" spc="-5" smtClean="0">
                <a:latin typeface="Book Antiqua" pitchFamily="18" charset="0"/>
                <a:ea typeface="Arial Unicode MS" pitchFamily="34" charset="-128"/>
                <a:cs typeface="Arial Unicode MS" pitchFamily="34" charset="-128"/>
              </a:rPr>
              <a:t>of injuries or </a:t>
            </a:r>
            <a:r>
              <a:rPr dirty="0" sz="3200" lang="en-US" smtClean="0">
                <a:latin typeface="Book Antiqua" pitchFamily="18" charset="0"/>
                <a:ea typeface="Arial Unicode MS" pitchFamily="34" charset="-128"/>
                <a:cs typeface="Arial Unicode MS" pitchFamily="34" charset="-128"/>
              </a:rPr>
              <a:t>disorders </a:t>
            </a:r>
            <a:r>
              <a:rPr dirty="0" sz="3200" lang="en-US" spc="-5" smtClean="0">
                <a:latin typeface="Book Antiqua" pitchFamily="18" charset="0"/>
                <a:ea typeface="Arial Unicode MS" pitchFamily="34" charset="-128"/>
                <a:cs typeface="Arial Unicode MS" pitchFamily="34" charset="-128"/>
              </a:rPr>
              <a:t>of </a:t>
            </a:r>
            <a:r>
              <a:rPr dirty="0" sz="3200" lang="en-US" smtClean="0">
                <a:latin typeface="Book Antiqua" pitchFamily="18" charset="0"/>
                <a:ea typeface="Arial Unicode MS" pitchFamily="34" charset="-128"/>
                <a:cs typeface="Arial Unicode MS" pitchFamily="34" charset="-128"/>
              </a:rPr>
              <a:t>the body </a:t>
            </a:r>
            <a:r>
              <a:rPr dirty="0" sz="3200" lang="en-US" spc="5" smtClean="0">
                <a:latin typeface="Book Antiqua" pitchFamily="18" charset="0"/>
                <a:ea typeface="Arial Unicode MS" pitchFamily="34" charset="-128"/>
                <a:cs typeface="Arial Unicode MS" pitchFamily="34" charset="-128"/>
              </a:rPr>
              <a:t>by  </a:t>
            </a:r>
            <a:r>
              <a:rPr dirty="0" sz="3200" lang="en-US" spc="-5" smtClean="0">
                <a:latin typeface="Book Antiqua" pitchFamily="18" charset="0"/>
                <a:ea typeface="Arial Unicode MS" pitchFamily="34" charset="-128"/>
                <a:cs typeface="Arial Unicode MS" pitchFamily="34" charset="-128"/>
              </a:rPr>
              <a:t>incision </a:t>
            </a:r>
            <a:r>
              <a:rPr dirty="0" sz="3200" lang="en-US" smtClean="0">
                <a:latin typeface="Book Antiqua" pitchFamily="18" charset="0"/>
                <a:ea typeface="Arial Unicode MS" pitchFamily="34" charset="-128"/>
                <a:cs typeface="Arial Unicode MS" pitchFamily="34" charset="-128"/>
              </a:rPr>
              <a:t>or </a:t>
            </a:r>
            <a:r>
              <a:rPr dirty="0" sz="3200" lang="en-US" spc="-5" smtClean="0">
                <a:latin typeface="Book Antiqua" pitchFamily="18" charset="0"/>
                <a:ea typeface="Arial Unicode MS" pitchFamily="34" charset="-128"/>
                <a:cs typeface="Arial Unicode MS" pitchFamily="34" charset="-128"/>
              </a:rPr>
              <a:t>manipulation, </a:t>
            </a:r>
            <a:r>
              <a:rPr dirty="0" sz="3200" lang="en-US" smtClean="0">
                <a:latin typeface="Book Antiqua" pitchFamily="18" charset="0"/>
                <a:ea typeface="Arial Unicode MS" pitchFamily="34" charset="-128"/>
                <a:cs typeface="Arial Unicode MS" pitchFamily="34" charset="-128"/>
              </a:rPr>
              <a:t>especially  </a:t>
            </a:r>
            <a:r>
              <a:rPr dirty="0" sz="3200" lang="en-US" spc="-5" smtClean="0">
                <a:latin typeface="Book Antiqua" pitchFamily="18" charset="0"/>
                <a:ea typeface="Arial Unicode MS" pitchFamily="34" charset="-128"/>
                <a:cs typeface="Arial Unicode MS" pitchFamily="34" charset="-128"/>
              </a:rPr>
              <a:t>with</a:t>
            </a:r>
            <a:r>
              <a:rPr dirty="0" sz="3200" lang="en-US" spc="5" smtClean="0">
                <a:latin typeface="Book Antiqua" pitchFamily="18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dirty="0" sz="3200" lang="en-US" smtClean="0">
                <a:latin typeface="Book Antiqua" pitchFamily="18" charset="0"/>
                <a:ea typeface="Arial Unicode MS" pitchFamily="34" charset="-128"/>
                <a:cs typeface="Arial Unicode MS" pitchFamily="34" charset="-128"/>
              </a:rPr>
              <a:t>instruments.</a:t>
            </a:r>
            <a:endParaRPr dirty="0" sz="3200" lang="en-US">
              <a:latin typeface="Book Antiqua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2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71" name="object 2"/>
          <p:cNvSpPr txBox="1"/>
          <p:nvPr/>
        </p:nvSpPr>
        <p:spPr>
          <a:xfrm>
            <a:off x="535940" y="1199210"/>
            <a:ext cx="6562090" cy="4123690"/>
          </a:xfrm>
          <a:prstGeom prst="rect"/>
        </p:spPr>
        <p:txBody>
          <a:bodyPr bIns="0" lIns="0" rIns="0" rtlCol="0" tIns="12700" vert="horz" wrap="square">
            <a:spAutoFit/>
          </a:bodyPr>
          <a:p>
            <a:pPr indent="-343535" marL="355600" marR="5080">
              <a:lnSpc>
                <a:spcPct val="100000"/>
              </a:lnSpc>
              <a:spcBef>
                <a:spcPts val="100"/>
              </a:spcBef>
            </a:pPr>
            <a:r>
              <a:rPr b="1" dirty="0" sz="4800">
                <a:latin typeface="Book Antiqua"/>
                <a:cs typeface="Book Antiqua"/>
              </a:rPr>
              <a:t>Surgical </a:t>
            </a:r>
            <a:r>
              <a:rPr b="1" dirty="0" sz="4800" spc="-5">
                <a:latin typeface="Book Antiqua"/>
                <a:cs typeface="Book Antiqua"/>
              </a:rPr>
              <a:t>procedures</a:t>
            </a:r>
            <a:r>
              <a:rPr b="1" dirty="0" sz="4800" spc="-75">
                <a:latin typeface="Book Antiqua"/>
                <a:cs typeface="Book Antiqua"/>
              </a:rPr>
              <a:t> </a:t>
            </a:r>
            <a:r>
              <a:rPr b="1" dirty="0" sz="4800">
                <a:latin typeface="Book Antiqua"/>
                <a:cs typeface="Book Antiqua"/>
              </a:rPr>
              <a:t>are  classified based</a:t>
            </a:r>
            <a:r>
              <a:rPr b="1" dirty="0" sz="4800" spc="-60">
                <a:latin typeface="Book Antiqua"/>
                <a:cs typeface="Book Antiqua"/>
              </a:rPr>
              <a:t> </a:t>
            </a:r>
            <a:r>
              <a:rPr b="1" dirty="0" sz="4800">
                <a:latin typeface="Book Antiqua"/>
                <a:cs typeface="Book Antiqua"/>
              </a:rPr>
              <a:t>On</a:t>
            </a:r>
            <a:endParaRPr sz="4800">
              <a:latin typeface="Book Antiqua"/>
              <a:cs typeface="Book Antiqua"/>
            </a:endParaRPr>
          </a:p>
          <a:p>
            <a:pPr indent="-668020" marL="680085">
              <a:lnSpc>
                <a:spcPct val="100000"/>
              </a:lnSpc>
              <a:spcBef>
                <a:spcPts val="1155"/>
              </a:spcBef>
              <a:buAutoNum type="arabicPeriod"/>
              <a:tabLst>
                <a:tab algn="l" pos="680720"/>
              </a:tabLst>
            </a:pPr>
            <a:r>
              <a:rPr b="1" dirty="0" sz="4800">
                <a:latin typeface="Book Antiqua"/>
                <a:cs typeface="Book Antiqua"/>
              </a:rPr>
              <a:t>Urgency</a:t>
            </a:r>
            <a:endParaRPr sz="4800">
              <a:latin typeface="Book Antiqua"/>
              <a:cs typeface="Book Antiqua"/>
            </a:endParaRPr>
          </a:p>
          <a:p>
            <a:pPr indent="-515620" marL="527685">
              <a:lnSpc>
                <a:spcPct val="100000"/>
              </a:lnSpc>
              <a:spcBef>
                <a:spcPts val="1155"/>
              </a:spcBef>
              <a:buAutoNum type="arabicPeriod"/>
              <a:tabLst>
                <a:tab algn="l" pos="528320"/>
              </a:tabLst>
            </a:pPr>
            <a:r>
              <a:rPr b="1" dirty="0" sz="4800" spc="-5">
                <a:latin typeface="Book Antiqua"/>
                <a:cs typeface="Book Antiqua"/>
              </a:rPr>
              <a:t>Risk</a:t>
            </a:r>
            <a:r>
              <a:rPr b="1" dirty="0" sz="4800" spc="-10">
                <a:latin typeface="Book Antiqua"/>
                <a:cs typeface="Book Antiqua"/>
              </a:rPr>
              <a:t> </a:t>
            </a:r>
            <a:r>
              <a:rPr b="1" dirty="0" sz="4800">
                <a:latin typeface="Book Antiqua"/>
                <a:cs typeface="Book Antiqua"/>
              </a:rPr>
              <a:t>and</a:t>
            </a:r>
            <a:endParaRPr sz="4800">
              <a:latin typeface="Book Antiqua"/>
              <a:cs typeface="Book Antiqua"/>
            </a:endParaRPr>
          </a:p>
          <a:p>
            <a:pPr indent="-515620" marL="527685">
              <a:lnSpc>
                <a:spcPct val="100000"/>
              </a:lnSpc>
              <a:spcBef>
                <a:spcPts val="1155"/>
              </a:spcBef>
              <a:buAutoNum type="arabicPeriod"/>
              <a:tabLst>
                <a:tab algn="l" pos="528320"/>
              </a:tabLst>
            </a:pPr>
            <a:r>
              <a:rPr b="1" dirty="0" sz="4800" spc="-5">
                <a:latin typeface="Book Antiqua"/>
                <a:cs typeface="Book Antiqua"/>
              </a:rPr>
              <a:t>Purpose</a:t>
            </a:r>
            <a:endParaRPr sz="4800">
              <a:latin typeface="Book Antiqua"/>
              <a:cs typeface="Book Antiqua"/>
            </a:endParaRPr>
          </a:p>
        </p:txBody>
      </p:sp>
      <p:sp>
        <p:nvSpPr>
          <p:cNvPr id="1048772" name="object 3"/>
          <p:cNvSpPr txBox="1">
            <a:spLocks noGrp="1"/>
          </p:cNvSpPr>
          <p:nvPr>
            <p:ph type="title"/>
          </p:nvPr>
        </p:nvSpPr>
        <p:spPr>
          <a:xfrm>
            <a:off x="1312544" y="0"/>
            <a:ext cx="6517005" cy="1031875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600" spc="-260"/>
              <a:t>TYPES </a:t>
            </a:r>
            <a:r>
              <a:rPr dirty="0" sz="6600" spc="-215"/>
              <a:t>OF</a:t>
            </a:r>
            <a:r>
              <a:rPr dirty="0" sz="6600" spc="-280"/>
              <a:t> </a:t>
            </a:r>
            <a:r>
              <a:rPr dirty="0" sz="6600" spc="-254"/>
              <a:t>SURGERY</a:t>
            </a:r>
            <a:endParaRPr sz="660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2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73" name="object 2"/>
          <p:cNvSpPr txBox="1"/>
          <p:nvPr/>
        </p:nvSpPr>
        <p:spPr>
          <a:xfrm>
            <a:off x="535940" y="1446780"/>
            <a:ext cx="5878195" cy="2658745"/>
          </a:xfrm>
          <a:prstGeom prst="rect"/>
        </p:spPr>
        <p:txBody>
          <a:bodyPr bIns="0" lIns="0" rIns="0" rtlCol="0" tIns="158750" vert="horz" wrap="square">
            <a:spAutoFit/>
          </a:bodyPr>
          <a:p>
            <a:pPr indent="-515620" marL="527685">
              <a:lnSpc>
                <a:spcPct val="100000"/>
              </a:lnSpc>
              <a:spcBef>
                <a:spcPts val="1250"/>
              </a:spcBef>
              <a:buAutoNum type="arabicPeriod"/>
              <a:tabLst>
                <a:tab algn="l" pos="528320"/>
              </a:tabLst>
            </a:pPr>
            <a:r>
              <a:rPr b="1" dirty="0" sz="4800">
                <a:latin typeface="Book Antiqua"/>
                <a:cs typeface="Book Antiqua"/>
              </a:rPr>
              <a:t>Elective</a:t>
            </a:r>
            <a:r>
              <a:rPr b="1" dirty="0" sz="4800" spc="-15">
                <a:latin typeface="Book Antiqua"/>
                <a:cs typeface="Book Antiqua"/>
              </a:rPr>
              <a:t> </a:t>
            </a:r>
            <a:r>
              <a:rPr b="1" dirty="0" sz="4800">
                <a:latin typeface="Book Antiqua"/>
                <a:cs typeface="Book Antiqua"/>
              </a:rPr>
              <a:t>surgery</a:t>
            </a:r>
            <a:endParaRPr sz="4800">
              <a:latin typeface="Book Antiqua"/>
              <a:cs typeface="Book Antiqua"/>
            </a:endParaRPr>
          </a:p>
          <a:p>
            <a:pPr indent="-515620" marL="527685">
              <a:lnSpc>
                <a:spcPct val="100000"/>
              </a:lnSpc>
              <a:spcBef>
                <a:spcPts val="1150"/>
              </a:spcBef>
              <a:buAutoNum type="arabicPeriod"/>
              <a:tabLst>
                <a:tab algn="l" pos="528320"/>
              </a:tabLst>
            </a:pPr>
            <a:r>
              <a:rPr b="1" dirty="0" sz="4800">
                <a:latin typeface="Book Antiqua"/>
                <a:cs typeface="Book Antiqua"/>
              </a:rPr>
              <a:t>Urgent</a:t>
            </a:r>
            <a:r>
              <a:rPr b="1" dirty="0" sz="4800" spc="-10">
                <a:latin typeface="Book Antiqua"/>
                <a:cs typeface="Book Antiqua"/>
              </a:rPr>
              <a:t> </a:t>
            </a:r>
            <a:r>
              <a:rPr b="1" dirty="0" sz="4800">
                <a:latin typeface="Book Antiqua"/>
                <a:cs typeface="Book Antiqua"/>
              </a:rPr>
              <a:t>surgery</a:t>
            </a:r>
            <a:endParaRPr sz="4800">
              <a:latin typeface="Book Antiqua"/>
              <a:cs typeface="Book Antiqua"/>
            </a:endParaRPr>
          </a:p>
          <a:p>
            <a:pPr indent="-515620" marL="527685">
              <a:lnSpc>
                <a:spcPct val="100000"/>
              </a:lnSpc>
              <a:spcBef>
                <a:spcPts val="1155"/>
              </a:spcBef>
              <a:buAutoNum type="arabicPeriod"/>
              <a:tabLst>
                <a:tab algn="l" pos="528320"/>
              </a:tabLst>
            </a:pPr>
            <a:r>
              <a:rPr b="1" dirty="0" sz="4800">
                <a:latin typeface="Book Antiqua"/>
                <a:cs typeface="Book Antiqua"/>
              </a:rPr>
              <a:t>Emergency</a:t>
            </a:r>
            <a:r>
              <a:rPr b="1" dirty="0" sz="4800" spc="-95">
                <a:latin typeface="Book Antiqua"/>
                <a:cs typeface="Book Antiqua"/>
              </a:rPr>
              <a:t> </a:t>
            </a:r>
            <a:r>
              <a:rPr b="1" dirty="0" sz="4800">
                <a:latin typeface="Book Antiqua"/>
                <a:cs typeface="Book Antiqua"/>
              </a:rPr>
              <a:t>surgery</a:t>
            </a:r>
            <a:endParaRPr sz="4800">
              <a:latin typeface="Book Antiqua"/>
              <a:cs typeface="Book Antiqua"/>
            </a:endParaRPr>
          </a:p>
        </p:txBody>
      </p:sp>
      <p:sp>
        <p:nvSpPr>
          <p:cNvPr id="1048774" name="object 3"/>
          <p:cNvSpPr txBox="1">
            <a:spLocks noGrp="1"/>
          </p:cNvSpPr>
          <p:nvPr>
            <p:ph type="title"/>
          </p:nvPr>
        </p:nvSpPr>
        <p:spPr>
          <a:xfrm>
            <a:off x="431393" y="183337"/>
            <a:ext cx="8282305" cy="848994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400" spc="-210"/>
              <a:t>SURGERY </a:t>
            </a:r>
            <a:r>
              <a:rPr dirty="0" sz="5400" spc="-315"/>
              <a:t>BASED </a:t>
            </a:r>
            <a:r>
              <a:rPr dirty="0" sz="5400" spc="-190"/>
              <a:t>ON</a:t>
            </a:r>
            <a:r>
              <a:rPr dirty="0" sz="5400" spc="-40"/>
              <a:t> </a:t>
            </a:r>
            <a:r>
              <a:rPr dirty="0" sz="5400" spc="-145"/>
              <a:t>URGENCY</a:t>
            </a:r>
            <a:endParaRPr sz="540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2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75" name="object 2"/>
          <p:cNvSpPr txBox="1"/>
          <p:nvPr/>
        </p:nvSpPr>
        <p:spPr>
          <a:xfrm>
            <a:off x="330200" y="1159256"/>
            <a:ext cx="8194040" cy="4855210"/>
          </a:xfrm>
          <a:prstGeom prst="rect"/>
        </p:spPr>
        <p:txBody>
          <a:bodyPr bIns="0" lIns="0" rIns="0" rtlCol="0" tIns="13335" vert="horz" wrap="square">
            <a:spAutoFit/>
          </a:bodyPr>
          <a:p>
            <a:pPr indent="-343535" marL="355600" marR="508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algn="l" pos="356235"/>
              </a:tabLst>
            </a:pPr>
            <a:r>
              <a:rPr b="1" dirty="0" sz="4400">
                <a:latin typeface="Book Antiqua"/>
                <a:cs typeface="Book Antiqua"/>
              </a:rPr>
              <a:t>It </a:t>
            </a:r>
            <a:r>
              <a:rPr b="1" dirty="0" sz="4400" spc="-5">
                <a:latin typeface="Book Antiqua"/>
                <a:cs typeface="Book Antiqua"/>
              </a:rPr>
              <a:t>is </a:t>
            </a:r>
            <a:r>
              <a:rPr b="1" dirty="0" sz="4400">
                <a:latin typeface="Book Antiqua"/>
                <a:cs typeface="Book Antiqua"/>
              </a:rPr>
              <a:t>a procedure </a:t>
            </a:r>
            <a:r>
              <a:rPr b="1" dirty="0" sz="4400" spc="-5">
                <a:latin typeface="Book Antiqua"/>
                <a:cs typeface="Book Antiqua"/>
              </a:rPr>
              <a:t>that is </a:t>
            </a:r>
            <a:r>
              <a:rPr b="1" dirty="0" sz="4400">
                <a:solidFill>
                  <a:srgbClr val="FF0000"/>
                </a:solidFill>
                <a:latin typeface="Book Antiqua"/>
                <a:cs typeface="Book Antiqua"/>
              </a:rPr>
              <a:t>pre  planned </a:t>
            </a:r>
            <a:r>
              <a:rPr b="1" dirty="0" sz="4400">
                <a:latin typeface="Book Antiqua"/>
                <a:cs typeface="Book Antiqua"/>
              </a:rPr>
              <a:t>and based on</a:t>
            </a:r>
            <a:r>
              <a:rPr b="1" dirty="0" sz="4400" spc="-90">
                <a:latin typeface="Book Antiqua"/>
                <a:cs typeface="Book Antiqua"/>
              </a:rPr>
              <a:t> </a:t>
            </a:r>
            <a:r>
              <a:rPr b="1" dirty="0" sz="4400">
                <a:latin typeface="Book Antiqua"/>
                <a:cs typeface="Book Antiqua"/>
              </a:rPr>
              <a:t>patients  choice and availability </a:t>
            </a:r>
            <a:r>
              <a:rPr b="1" dirty="0" sz="4400" spc="-5">
                <a:latin typeface="Book Antiqua"/>
                <a:cs typeface="Book Antiqua"/>
              </a:rPr>
              <a:t>of  </a:t>
            </a:r>
            <a:r>
              <a:rPr b="1" dirty="0" sz="4400">
                <a:latin typeface="Book Antiqua"/>
                <a:cs typeface="Book Antiqua"/>
              </a:rPr>
              <a:t>scheduling </a:t>
            </a:r>
            <a:r>
              <a:rPr b="1" dirty="0" sz="4400" spc="-5">
                <a:latin typeface="Book Antiqua"/>
                <a:cs typeface="Book Antiqua"/>
              </a:rPr>
              <a:t>for the </a:t>
            </a:r>
            <a:r>
              <a:rPr b="1" dirty="0" sz="4400">
                <a:latin typeface="Book Antiqua"/>
                <a:cs typeface="Book Antiqua"/>
              </a:rPr>
              <a:t>patient,  surgeon and </a:t>
            </a:r>
            <a:r>
              <a:rPr b="1" dirty="0" sz="4400" spc="-5">
                <a:latin typeface="Book Antiqua"/>
                <a:cs typeface="Book Antiqua"/>
              </a:rPr>
              <a:t>the</a:t>
            </a:r>
            <a:r>
              <a:rPr b="1" dirty="0" sz="4400" spc="-35">
                <a:latin typeface="Book Antiqua"/>
                <a:cs typeface="Book Antiqua"/>
              </a:rPr>
              <a:t> </a:t>
            </a:r>
            <a:r>
              <a:rPr b="1" dirty="0" sz="4400" spc="-5">
                <a:latin typeface="Book Antiqua"/>
                <a:cs typeface="Book Antiqua"/>
              </a:rPr>
              <a:t>facility.</a:t>
            </a:r>
            <a:endParaRPr dirty="0" sz="4400">
              <a:latin typeface="Book Antiqua"/>
              <a:cs typeface="Book Antiqua"/>
            </a:endParaRPr>
          </a:p>
          <a:p>
            <a:pPr indent="-343535" marL="355600" marR="1076325">
              <a:lnSpc>
                <a:spcPct val="100000"/>
              </a:lnSpc>
              <a:spcBef>
                <a:spcPts val="1060"/>
              </a:spcBef>
              <a:buFont typeface="Arial"/>
              <a:buChar char="•"/>
              <a:tabLst>
                <a:tab algn="l" pos="356235"/>
              </a:tabLst>
            </a:pPr>
            <a:r>
              <a:rPr b="1" dirty="0" sz="4400" spc="-5">
                <a:latin typeface="Book Antiqua"/>
                <a:cs typeface="Book Antiqua"/>
              </a:rPr>
              <a:t>Delay </a:t>
            </a:r>
            <a:r>
              <a:rPr b="1" dirty="0" sz="4400">
                <a:latin typeface="Book Antiqua"/>
                <a:cs typeface="Book Antiqua"/>
              </a:rPr>
              <a:t>of </a:t>
            </a:r>
            <a:r>
              <a:rPr b="1" dirty="0" sz="4400" spc="-5">
                <a:latin typeface="Book Antiqua"/>
                <a:cs typeface="Book Antiqua"/>
              </a:rPr>
              <a:t>surgery </a:t>
            </a:r>
            <a:r>
              <a:rPr b="1" dirty="0" sz="4400">
                <a:latin typeface="Book Antiqua"/>
                <a:cs typeface="Book Antiqua"/>
              </a:rPr>
              <a:t>has </a:t>
            </a:r>
            <a:r>
              <a:rPr b="1" dirty="0" sz="4400" spc="-5">
                <a:latin typeface="Book Antiqua"/>
                <a:cs typeface="Book Antiqua"/>
              </a:rPr>
              <a:t>no ill  </a:t>
            </a:r>
            <a:r>
              <a:rPr b="1" dirty="0" sz="4400">
                <a:latin typeface="Book Antiqua"/>
                <a:cs typeface="Book Antiqua"/>
              </a:rPr>
              <a:t>effects.</a:t>
            </a:r>
            <a:endParaRPr dirty="0" sz="4400">
              <a:latin typeface="Book Antiqua"/>
              <a:cs typeface="Book Antiqua"/>
            </a:endParaRPr>
          </a:p>
        </p:txBody>
      </p:sp>
      <p:sp>
        <p:nvSpPr>
          <p:cNvPr id="1048776" name="object 3"/>
          <p:cNvSpPr txBox="1">
            <a:spLocks noGrp="1"/>
          </p:cNvSpPr>
          <p:nvPr>
            <p:ph type="title"/>
          </p:nvPr>
        </p:nvSpPr>
        <p:spPr>
          <a:xfrm>
            <a:off x="1211986" y="0"/>
            <a:ext cx="6716395" cy="1031240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600" spc="-15"/>
              <a:t>ELECTIVE</a:t>
            </a:r>
            <a:r>
              <a:rPr dirty="0" sz="6600" spc="-290"/>
              <a:t> </a:t>
            </a:r>
            <a:r>
              <a:rPr dirty="0" sz="6600" spc="-254"/>
              <a:t>SURGERY</a:t>
            </a:r>
            <a:endParaRPr dirty="0" sz="660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77" name="object 2"/>
          <p:cNvSpPr txBox="1"/>
          <p:nvPr/>
        </p:nvSpPr>
        <p:spPr>
          <a:xfrm>
            <a:off x="402437" y="1010281"/>
            <a:ext cx="5730240" cy="4415155"/>
          </a:xfrm>
          <a:prstGeom prst="rect"/>
        </p:spPr>
        <p:txBody>
          <a:bodyPr bIns="0" lIns="0" rIns="0" rtlCol="0" tIns="158750" vert="horz" wrap="square">
            <a:spAutoFit/>
          </a:bodyPr>
          <a:p>
            <a:pPr indent="-342900" marL="355600">
              <a:lnSpc>
                <a:spcPct val="100000"/>
              </a:lnSpc>
              <a:spcBef>
                <a:spcPts val="1250"/>
              </a:spcBef>
              <a:buFont typeface="Arial"/>
              <a:buChar char="•"/>
              <a:tabLst>
                <a:tab algn="l" pos="355600"/>
              </a:tabLst>
            </a:pPr>
            <a:r>
              <a:rPr b="1" dirty="0" sz="4800" spc="-5">
                <a:latin typeface="Book Antiqua"/>
                <a:cs typeface="Book Antiqua"/>
              </a:rPr>
              <a:t>Examples:</a:t>
            </a:r>
            <a:endParaRPr sz="4800">
              <a:latin typeface="Book Antiqua"/>
              <a:cs typeface="Book Antiqua"/>
            </a:endParaRPr>
          </a:p>
          <a:p>
            <a:pPr indent="-544195" marL="556260">
              <a:lnSpc>
                <a:spcPct val="100000"/>
              </a:lnSpc>
              <a:spcBef>
                <a:spcPts val="1150"/>
              </a:spcBef>
              <a:buSzPct val="97916"/>
              <a:buFont typeface="Wingdings"/>
              <a:buChar char=""/>
              <a:tabLst>
                <a:tab algn="l" pos="556895"/>
              </a:tabLst>
            </a:pPr>
            <a:r>
              <a:rPr b="1" dirty="0" sz="4800" spc="-5">
                <a:latin typeface="Book Antiqua"/>
                <a:cs typeface="Book Antiqua"/>
              </a:rPr>
              <a:t>Hernia</a:t>
            </a:r>
            <a:r>
              <a:rPr b="1" dirty="0" sz="4800" spc="-10">
                <a:latin typeface="Book Antiqua"/>
                <a:cs typeface="Book Antiqua"/>
              </a:rPr>
              <a:t> </a:t>
            </a:r>
            <a:r>
              <a:rPr b="1" dirty="0" sz="4800" spc="-5">
                <a:latin typeface="Book Antiqua"/>
                <a:cs typeface="Book Antiqua"/>
              </a:rPr>
              <a:t>repair</a:t>
            </a:r>
            <a:endParaRPr sz="4800">
              <a:latin typeface="Book Antiqua"/>
              <a:cs typeface="Book Antiqua"/>
            </a:endParaRPr>
          </a:p>
          <a:p>
            <a:pPr indent="-544195" marL="556260">
              <a:lnSpc>
                <a:spcPct val="100000"/>
              </a:lnSpc>
              <a:spcBef>
                <a:spcPts val="1155"/>
              </a:spcBef>
              <a:buSzPct val="97916"/>
              <a:buFont typeface="Wingdings"/>
              <a:buChar char=""/>
              <a:tabLst>
                <a:tab algn="l" pos="556895"/>
              </a:tabLst>
            </a:pPr>
            <a:r>
              <a:rPr b="1" dirty="0" sz="4800" spc="-5">
                <a:latin typeface="Book Antiqua"/>
                <a:cs typeface="Book Antiqua"/>
              </a:rPr>
              <a:t>Cataract</a:t>
            </a:r>
            <a:r>
              <a:rPr b="1" dirty="0" sz="4800" spc="-95">
                <a:latin typeface="Book Antiqua"/>
                <a:cs typeface="Book Antiqua"/>
              </a:rPr>
              <a:t> </a:t>
            </a:r>
            <a:r>
              <a:rPr b="1" dirty="0" sz="4800">
                <a:latin typeface="Book Antiqua"/>
                <a:cs typeface="Book Antiqua"/>
              </a:rPr>
              <a:t>extraction</a:t>
            </a:r>
            <a:endParaRPr sz="4800">
              <a:latin typeface="Book Antiqua"/>
              <a:cs typeface="Book Antiqua"/>
            </a:endParaRPr>
          </a:p>
          <a:p>
            <a:pPr indent="-544195" marL="556260">
              <a:lnSpc>
                <a:spcPct val="100000"/>
              </a:lnSpc>
              <a:spcBef>
                <a:spcPts val="1155"/>
              </a:spcBef>
              <a:buSzPct val="97916"/>
              <a:buFont typeface="Wingdings"/>
              <a:buChar char=""/>
              <a:tabLst>
                <a:tab algn="l" pos="556895"/>
              </a:tabLst>
            </a:pPr>
            <a:r>
              <a:rPr b="1" dirty="0" sz="4800">
                <a:latin typeface="Book Antiqua"/>
                <a:cs typeface="Book Antiqua"/>
              </a:rPr>
              <a:t>Tonsillectomy</a:t>
            </a:r>
            <a:endParaRPr sz="4800">
              <a:latin typeface="Book Antiqua"/>
              <a:cs typeface="Book Antiqua"/>
            </a:endParaRPr>
          </a:p>
          <a:p>
            <a:pPr indent="-544195" marL="556260">
              <a:lnSpc>
                <a:spcPct val="100000"/>
              </a:lnSpc>
              <a:spcBef>
                <a:spcPts val="1150"/>
              </a:spcBef>
              <a:buSzPct val="97916"/>
              <a:buFont typeface="Wingdings"/>
              <a:buChar char=""/>
              <a:tabLst>
                <a:tab algn="l" pos="556895"/>
              </a:tabLst>
            </a:pPr>
            <a:r>
              <a:rPr b="1" dirty="0" sz="4800" spc="-5">
                <a:latin typeface="Book Antiqua"/>
                <a:cs typeface="Book Antiqua"/>
              </a:rPr>
              <a:t>Hip</a:t>
            </a:r>
            <a:r>
              <a:rPr b="1" dirty="0" sz="4800" spc="-10">
                <a:latin typeface="Book Antiqua"/>
                <a:cs typeface="Book Antiqua"/>
              </a:rPr>
              <a:t> </a:t>
            </a:r>
            <a:r>
              <a:rPr b="1" dirty="0" sz="4800">
                <a:latin typeface="Book Antiqua"/>
                <a:cs typeface="Book Antiqua"/>
              </a:rPr>
              <a:t>prosthesis</a:t>
            </a:r>
            <a:endParaRPr sz="4800">
              <a:latin typeface="Book Antiqua"/>
              <a:cs typeface="Book Antiqua"/>
            </a:endParaRPr>
          </a:p>
        </p:txBody>
      </p:sp>
      <p:sp>
        <p:nvSpPr>
          <p:cNvPr id="1048778" name="object 3"/>
          <p:cNvSpPr txBox="1">
            <a:spLocks noGrp="1"/>
          </p:cNvSpPr>
          <p:nvPr>
            <p:ph type="title"/>
          </p:nvPr>
        </p:nvSpPr>
        <p:spPr>
          <a:xfrm>
            <a:off x="1211986" y="0"/>
            <a:ext cx="6716395" cy="1031240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600" spc="-15"/>
              <a:t>ELECTIVE</a:t>
            </a:r>
            <a:r>
              <a:rPr dirty="0" sz="6600" spc="-290"/>
              <a:t> </a:t>
            </a:r>
            <a:r>
              <a:rPr dirty="0" sz="6600" spc="-254"/>
              <a:t>SURGERY</a:t>
            </a:r>
            <a:endParaRPr sz="660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2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79" name="object 2"/>
          <p:cNvSpPr txBox="1"/>
          <p:nvPr/>
        </p:nvSpPr>
        <p:spPr>
          <a:xfrm>
            <a:off x="258267" y="1196721"/>
            <a:ext cx="8615680" cy="4780915"/>
          </a:xfrm>
          <a:prstGeom prst="rect"/>
        </p:spPr>
        <p:txBody>
          <a:bodyPr bIns="0" lIns="0" rIns="0" rtlCol="0" tIns="12065" vert="horz" wrap="square">
            <a:spAutoFit/>
          </a:bodyPr>
          <a:p>
            <a:pPr indent="-342900" marL="355600" marR="508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algn="l" pos="355600"/>
              </a:tabLst>
            </a:pPr>
            <a:r>
              <a:rPr b="1" dirty="0" sz="4000" spc="-5">
                <a:latin typeface="Book Antiqua"/>
                <a:cs typeface="Book Antiqua"/>
              </a:rPr>
              <a:t>Must be </a:t>
            </a:r>
            <a:r>
              <a:rPr b="1" dirty="0" sz="4000" spc="-10">
                <a:latin typeface="Book Antiqua"/>
                <a:cs typeface="Book Antiqua"/>
              </a:rPr>
              <a:t>done with </a:t>
            </a:r>
            <a:r>
              <a:rPr b="1" dirty="0" sz="4000" spc="-5">
                <a:latin typeface="Book Antiqua"/>
                <a:cs typeface="Book Antiqua"/>
              </a:rPr>
              <a:t>in a reasonably </a:t>
            </a:r>
            <a:r>
              <a:rPr b="1" dirty="0" sz="4000" spc="-5">
                <a:solidFill>
                  <a:srgbClr val="FF0000"/>
                </a:solidFill>
                <a:latin typeface="Book Antiqua"/>
                <a:cs typeface="Book Antiqua"/>
              </a:rPr>
              <a:t> short </a:t>
            </a:r>
            <a:r>
              <a:rPr b="1" dirty="0" sz="4000" spc="-10">
                <a:solidFill>
                  <a:srgbClr val="FF0000"/>
                </a:solidFill>
                <a:latin typeface="Book Antiqua"/>
                <a:cs typeface="Book Antiqua"/>
              </a:rPr>
              <a:t>time </a:t>
            </a:r>
            <a:r>
              <a:rPr b="1" dirty="0" sz="4000" spc="-5">
                <a:solidFill>
                  <a:srgbClr val="FF0000"/>
                </a:solidFill>
                <a:latin typeface="Book Antiqua"/>
                <a:cs typeface="Book Antiqua"/>
              </a:rPr>
              <a:t>frame </a:t>
            </a:r>
            <a:r>
              <a:rPr b="1" dirty="0" sz="4000" spc="-5">
                <a:latin typeface="Book Antiqua"/>
                <a:cs typeface="Book Antiqua"/>
              </a:rPr>
              <a:t>to preserve health.  Usually done </a:t>
            </a:r>
            <a:r>
              <a:rPr b="1" dirty="0" sz="4000" spc="-5">
                <a:solidFill>
                  <a:srgbClr val="FF0000"/>
                </a:solidFill>
                <a:latin typeface="Book Antiqua"/>
                <a:cs typeface="Book Antiqua"/>
              </a:rPr>
              <a:t>with in 24 – 48</a:t>
            </a:r>
            <a:r>
              <a:rPr b="1" dirty="0" sz="4000" spc="30">
                <a:solidFill>
                  <a:srgbClr val="FF0000"/>
                </a:solidFill>
                <a:latin typeface="Book Antiqua"/>
                <a:cs typeface="Book Antiqua"/>
              </a:rPr>
              <a:t> </a:t>
            </a:r>
            <a:r>
              <a:rPr b="1" dirty="0" sz="4000" spc="-10">
                <a:solidFill>
                  <a:srgbClr val="FF0000"/>
                </a:solidFill>
                <a:latin typeface="Book Antiqua"/>
                <a:cs typeface="Book Antiqua"/>
              </a:rPr>
              <a:t>hours</a:t>
            </a:r>
            <a:endParaRPr sz="4000">
              <a:latin typeface="Book Antiqua"/>
              <a:cs typeface="Book Antiqua"/>
            </a:endParaRPr>
          </a:p>
          <a:p>
            <a:pPr indent="-342900" marL="355600">
              <a:lnSpc>
                <a:spcPct val="100000"/>
              </a:lnSpc>
              <a:spcBef>
                <a:spcPts val="965"/>
              </a:spcBef>
              <a:buFont typeface="Arial"/>
              <a:buChar char="•"/>
              <a:tabLst>
                <a:tab algn="l" pos="355600"/>
              </a:tabLst>
            </a:pPr>
            <a:r>
              <a:rPr b="1" dirty="0" sz="4000" spc="-5">
                <a:latin typeface="Book Antiqua"/>
                <a:cs typeface="Book Antiqua"/>
              </a:rPr>
              <a:t>Examples</a:t>
            </a:r>
            <a:endParaRPr sz="4000">
              <a:latin typeface="Book Antiqua"/>
              <a:cs typeface="Book Antiqua"/>
            </a:endParaRPr>
          </a:p>
          <a:p>
            <a:pPr indent="-453390" marL="465455">
              <a:lnSpc>
                <a:spcPct val="100000"/>
              </a:lnSpc>
              <a:spcBef>
                <a:spcPts val="955"/>
              </a:spcBef>
              <a:buSzPct val="97500"/>
              <a:buFont typeface="Wingdings"/>
              <a:buChar char=""/>
              <a:tabLst>
                <a:tab algn="l" pos="466090"/>
              </a:tabLst>
            </a:pPr>
            <a:r>
              <a:rPr b="1" dirty="0" sz="4000" spc="-10">
                <a:latin typeface="Book Antiqua"/>
                <a:cs typeface="Book Antiqua"/>
              </a:rPr>
              <a:t>Removal </a:t>
            </a:r>
            <a:r>
              <a:rPr b="1" dirty="0" sz="4000" spc="-5">
                <a:latin typeface="Book Antiqua"/>
                <a:cs typeface="Book Antiqua"/>
              </a:rPr>
              <a:t>of gall</a:t>
            </a:r>
            <a:r>
              <a:rPr b="1" dirty="0" sz="4000" spc="60">
                <a:latin typeface="Book Antiqua"/>
                <a:cs typeface="Book Antiqua"/>
              </a:rPr>
              <a:t> </a:t>
            </a:r>
            <a:r>
              <a:rPr b="1" dirty="0" sz="4000" spc="-5">
                <a:latin typeface="Book Antiqua"/>
                <a:cs typeface="Book Antiqua"/>
              </a:rPr>
              <a:t>bladder</a:t>
            </a:r>
            <a:endParaRPr sz="4000">
              <a:latin typeface="Book Antiqua"/>
              <a:cs typeface="Book Antiqua"/>
            </a:endParaRPr>
          </a:p>
          <a:p>
            <a:pPr indent="-579120" marL="591820">
              <a:lnSpc>
                <a:spcPct val="100000"/>
              </a:lnSpc>
              <a:spcBef>
                <a:spcPts val="965"/>
              </a:spcBef>
              <a:buSzPct val="97500"/>
              <a:buFont typeface="Wingdings"/>
              <a:buChar char=""/>
              <a:tabLst>
                <a:tab algn="l" pos="591820"/>
              </a:tabLst>
            </a:pPr>
            <a:r>
              <a:rPr b="1" dirty="0" sz="4000" spc="-5">
                <a:latin typeface="Book Antiqua"/>
                <a:cs typeface="Book Antiqua"/>
              </a:rPr>
              <a:t>Amputation</a:t>
            </a:r>
            <a:endParaRPr sz="4000">
              <a:latin typeface="Book Antiqua"/>
              <a:cs typeface="Book Antiqua"/>
            </a:endParaRPr>
          </a:p>
          <a:p>
            <a:pPr indent="-579120" marL="591820">
              <a:lnSpc>
                <a:spcPct val="100000"/>
              </a:lnSpc>
              <a:spcBef>
                <a:spcPts val="960"/>
              </a:spcBef>
              <a:buSzPct val="97500"/>
              <a:buFont typeface="Wingdings"/>
              <a:buChar char=""/>
              <a:tabLst>
                <a:tab algn="l" pos="591820"/>
              </a:tabLst>
            </a:pPr>
            <a:r>
              <a:rPr b="1" dirty="0" sz="4000" spc="-5">
                <a:latin typeface="Book Antiqua"/>
                <a:cs typeface="Book Antiqua"/>
              </a:rPr>
              <a:t>Appendectomy</a:t>
            </a:r>
            <a:endParaRPr sz="4000">
              <a:latin typeface="Book Antiqua"/>
              <a:cs typeface="Book Antiqua"/>
            </a:endParaRPr>
          </a:p>
        </p:txBody>
      </p:sp>
      <p:sp>
        <p:nvSpPr>
          <p:cNvPr id="1048780" name="object 3"/>
          <p:cNvSpPr txBox="1">
            <a:spLocks noGrp="1"/>
          </p:cNvSpPr>
          <p:nvPr>
            <p:ph type="title"/>
          </p:nvPr>
        </p:nvSpPr>
        <p:spPr>
          <a:xfrm>
            <a:off x="1501521" y="55321"/>
            <a:ext cx="6139180" cy="1031875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600" spc="-170"/>
              <a:t>URGENT</a:t>
            </a:r>
            <a:r>
              <a:rPr dirty="0" sz="6600" spc="-300"/>
              <a:t> </a:t>
            </a:r>
            <a:r>
              <a:rPr dirty="0" sz="6600" spc="-254"/>
              <a:t>SURGERY</a:t>
            </a:r>
            <a:endParaRPr sz="660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2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81" name="object 2"/>
          <p:cNvSpPr txBox="1"/>
          <p:nvPr/>
        </p:nvSpPr>
        <p:spPr>
          <a:xfrm>
            <a:off x="535940" y="1276299"/>
            <a:ext cx="7923530" cy="5123815"/>
          </a:xfrm>
          <a:prstGeom prst="rect"/>
        </p:spPr>
        <p:txBody>
          <a:bodyPr bIns="0" lIns="0" rIns="0" rtlCol="0" tIns="13335" vert="horz" wrap="square">
            <a:spAutoFit/>
          </a:bodyPr>
          <a:p>
            <a:pPr indent="-343535" marL="355600" marR="47625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algn="l" pos="356235"/>
              </a:tabLst>
            </a:pPr>
            <a:r>
              <a:rPr b="1" dirty="0" sz="4400">
                <a:latin typeface="Book Antiqua"/>
                <a:cs typeface="Book Antiqua"/>
              </a:rPr>
              <a:t>Must be </a:t>
            </a:r>
            <a:r>
              <a:rPr b="1" dirty="0" sz="4400" spc="-5">
                <a:latin typeface="Book Antiqua"/>
                <a:cs typeface="Book Antiqua"/>
              </a:rPr>
              <a:t>done </a:t>
            </a:r>
            <a:r>
              <a:rPr b="1" dirty="0" sz="4400">
                <a:solidFill>
                  <a:srgbClr val="FF0000"/>
                </a:solidFill>
                <a:latin typeface="Book Antiqua"/>
                <a:cs typeface="Book Antiqua"/>
              </a:rPr>
              <a:t>immediately</a:t>
            </a:r>
            <a:r>
              <a:rPr b="1" dirty="0" sz="4400" spc="-105">
                <a:solidFill>
                  <a:srgbClr val="FF0000"/>
                </a:solidFill>
                <a:latin typeface="Book Antiqua"/>
                <a:cs typeface="Book Antiqua"/>
              </a:rPr>
              <a:t> </a:t>
            </a:r>
            <a:r>
              <a:rPr b="1" dirty="0" sz="4400" spc="-5">
                <a:solidFill>
                  <a:srgbClr val="FF0000"/>
                </a:solidFill>
                <a:latin typeface="Book Antiqua"/>
                <a:cs typeface="Book Antiqua"/>
              </a:rPr>
              <a:t>to  </a:t>
            </a:r>
            <a:r>
              <a:rPr b="1" dirty="0" sz="4400">
                <a:solidFill>
                  <a:srgbClr val="FF0000"/>
                </a:solidFill>
                <a:latin typeface="Book Antiqua"/>
                <a:cs typeface="Book Antiqua"/>
              </a:rPr>
              <a:t>preserve life</a:t>
            </a:r>
            <a:r>
              <a:rPr b="1" dirty="0" sz="4400">
                <a:latin typeface="Book Antiqua"/>
                <a:cs typeface="Book Antiqua"/>
              </a:rPr>
              <a:t>, a body part </a:t>
            </a:r>
            <a:r>
              <a:rPr b="1" dirty="0" sz="4400" spc="-5">
                <a:latin typeface="Book Antiqua"/>
                <a:cs typeface="Book Antiqua"/>
              </a:rPr>
              <a:t>or  function.</a:t>
            </a:r>
            <a:endParaRPr sz="4400">
              <a:latin typeface="Book Antiqua"/>
              <a:cs typeface="Book Antiqua"/>
            </a:endParaRPr>
          </a:p>
          <a:p>
            <a:pPr indent="-343535" marL="355600">
              <a:lnSpc>
                <a:spcPct val="100000"/>
              </a:lnSpc>
              <a:spcBef>
                <a:spcPts val="1060"/>
              </a:spcBef>
              <a:buFont typeface="Arial"/>
              <a:buChar char="•"/>
              <a:tabLst>
                <a:tab algn="l" pos="356235"/>
              </a:tabLst>
            </a:pPr>
            <a:r>
              <a:rPr b="1" dirty="0" sz="4400">
                <a:latin typeface="Book Antiqua"/>
                <a:cs typeface="Book Antiqua"/>
              </a:rPr>
              <a:t>Examples</a:t>
            </a:r>
            <a:endParaRPr sz="4400">
              <a:latin typeface="Book Antiqua"/>
              <a:cs typeface="Book Antiqua"/>
            </a:endParaRPr>
          </a:p>
          <a:p>
            <a:pPr indent="-499745" marL="511809">
              <a:lnSpc>
                <a:spcPct val="100000"/>
              </a:lnSpc>
              <a:spcBef>
                <a:spcPts val="1055"/>
              </a:spcBef>
              <a:buSzPct val="97727"/>
              <a:buFont typeface="Wingdings"/>
              <a:buChar char=""/>
              <a:tabLst>
                <a:tab algn="l" pos="512445"/>
              </a:tabLst>
            </a:pPr>
            <a:r>
              <a:rPr b="1" dirty="0" sz="4400" spc="-5">
                <a:latin typeface="Book Antiqua"/>
                <a:cs typeface="Book Antiqua"/>
              </a:rPr>
              <a:t>Control </a:t>
            </a:r>
            <a:r>
              <a:rPr b="1" dirty="0" sz="4400">
                <a:latin typeface="Book Antiqua"/>
                <a:cs typeface="Book Antiqua"/>
              </a:rPr>
              <a:t>of</a:t>
            </a:r>
            <a:r>
              <a:rPr b="1" dirty="0" sz="4400" spc="-20">
                <a:latin typeface="Book Antiqua"/>
                <a:cs typeface="Book Antiqua"/>
              </a:rPr>
              <a:t> </a:t>
            </a:r>
            <a:r>
              <a:rPr b="1" dirty="0" sz="4400">
                <a:latin typeface="Book Antiqua"/>
                <a:cs typeface="Book Antiqua"/>
              </a:rPr>
              <a:t>haemorrhage</a:t>
            </a:r>
            <a:endParaRPr sz="4400">
              <a:latin typeface="Book Antiqua"/>
              <a:cs typeface="Book Antiqua"/>
            </a:endParaRPr>
          </a:p>
          <a:p>
            <a:pPr indent="-343535" marL="355600" marR="5080">
              <a:lnSpc>
                <a:spcPct val="100000"/>
              </a:lnSpc>
              <a:spcBef>
                <a:spcPts val="1060"/>
              </a:spcBef>
              <a:buSzPct val="97727"/>
              <a:buFont typeface="Wingdings"/>
              <a:buChar char=""/>
              <a:tabLst>
                <a:tab algn="l" pos="511809"/>
              </a:tabLst>
            </a:pPr>
            <a:r>
              <a:rPr b="1" dirty="0" sz="4400">
                <a:latin typeface="Book Antiqua"/>
                <a:cs typeface="Book Antiqua"/>
              </a:rPr>
              <a:t>Repair </a:t>
            </a:r>
            <a:r>
              <a:rPr b="1" dirty="0" sz="4400" spc="-5">
                <a:latin typeface="Book Antiqua"/>
                <a:cs typeface="Book Antiqua"/>
              </a:rPr>
              <a:t>of trauma </a:t>
            </a:r>
            <a:r>
              <a:rPr b="1" dirty="0" sz="4400">
                <a:latin typeface="Book Antiqua"/>
                <a:cs typeface="Book Antiqua"/>
              </a:rPr>
              <a:t>,perforated  ulcers , </a:t>
            </a:r>
            <a:r>
              <a:rPr b="1" dirty="0" sz="4400" spc="-5">
                <a:latin typeface="Book Antiqua"/>
                <a:cs typeface="Book Antiqua"/>
              </a:rPr>
              <a:t>intestinal</a:t>
            </a:r>
            <a:r>
              <a:rPr b="1" dirty="0" sz="4400" spc="-80">
                <a:latin typeface="Book Antiqua"/>
                <a:cs typeface="Book Antiqua"/>
              </a:rPr>
              <a:t> </a:t>
            </a:r>
            <a:r>
              <a:rPr b="1" dirty="0" sz="4400" spc="-5">
                <a:latin typeface="Book Antiqua"/>
                <a:cs typeface="Book Antiqua"/>
              </a:rPr>
              <a:t>obstruction.</a:t>
            </a:r>
            <a:endParaRPr sz="4400">
              <a:latin typeface="Book Antiqua"/>
              <a:cs typeface="Book Antiqua"/>
            </a:endParaRPr>
          </a:p>
        </p:txBody>
      </p:sp>
      <p:sp>
        <p:nvSpPr>
          <p:cNvPr id="1048782" name="object 3"/>
          <p:cNvSpPr txBox="1">
            <a:spLocks noGrp="1"/>
          </p:cNvSpPr>
          <p:nvPr>
            <p:ph type="title"/>
          </p:nvPr>
        </p:nvSpPr>
        <p:spPr>
          <a:xfrm>
            <a:off x="744118" y="55321"/>
            <a:ext cx="7654925" cy="1031875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600" spc="-125"/>
              <a:t>EMERGENCY</a:t>
            </a:r>
            <a:r>
              <a:rPr dirty="0" sz="6600" spc="-300"/>
              <a:t> </a:t>
            </a:r>
            <a:r>
              <a:rPr dirty="0" sz="6600" spc="-254"/>
              <a:t>SURGERY</a:t>
            </a:r>
            <a:endParaRPr sz="660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2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83" name="object 2"/>
          <p:cNvSpPr txBox="1"/>
          <p:nvPr/>
        </p:nvSpPr>
        <p:spPr>
          <a:xfrm>
            <a:off x="535940" y="2323655"/>
            <a:ext cx="4555490" cy="1782445"/>
          </a:xfrm>
          <a:prstGeom prst="rect"/>
        </p:spPr>
        <p:txBody>
          <a:bodyPr bIns="0" lIns="0" rIns="0" rtlCol="0" tIns="159385" vert="horz" wrap="square">
            <a:spAutoFit/>
          </a:bodyPr>
          <a:p>
            <a:pPr indent="-515620" marL="527685">
              <a:lnSpc>
                <a:spcPct val="100000"/>
              </a:lnSpc>
              <a:spcBef>
                <a:spcPts val="1255"/>
              </a:spcBef>
              <a:buAutoNum type="arabicPeriod"/>
              <a:tabLst>
                <a:tab algn="l" pos="528320"/>
              </a:tabLst>
            </a:pPr>
            <a:r>
              <a:rPr b="1" dirty="0" sz="4800">
                <a:latin typeface="Book Antiqua"/>
                <a:cs typeface="Book Antiqua"/>
              </a:rPr>
              <a:t>Major</a:t>
            </a:r>
            <a:r>
              <a:rPr b="1" dirty="0" sz="4800" spc="-45">
                <a:latin typeface="Book Antiqua"/>
                <a:cs typeface="Book Antiqua"/>
              </a:rPr>
              <a:t> </a:t>
            </a:r>
            <a:r>
              <a:rPr b="1" dirty="0" sz="4800" spc="-5">
                <a:latin typeface="Book Antiqua"/>
                <a:cs typeface="Book Antiqua"/>
              </a:rPr>
              <a:t>surgery</a:t>
            </a:r>
            <a:endParaRPr sz="4800">
              <a:latin typeface="Book Antiqua"/>
              <a:cs typeface="Book Antiqua"/>
            </a:endParaRPr>
          </a:p>
          <a:p>
            <a:pPr indent="-515620" marL="527685">
              <a:lnSpc>
                <a:spcPct val="100000"/>
              </a:lnSpc>
              <a:spcBef>
                <a:spcPts val="1155"/>
              </a:spcBef>
              <a:buAutoNum type="arabicPeriod"/>
              <a:tabLst>
                <a:tab algn="l" pos="528320"/>
                <a:tab algn="l" pos="2441575"/>
              </a:tabLst>
            </a:pPr>
            <a:r>
              <a:rPr b="1" dirty="0" sz="4800">
                <a:latin typeface="Book Antiqua"/>
                <a:cs typeface="Book Antiqua"/>
              </a:rPr>
              <a:t>Minor	surgery</a:t>
            </a:r>
            <a:endParaRPr sz="4800">
              <a:latin typeface="Book Antiqua"/>
              <a:cs typeface="Book Antiqua"/>
            </a:endParaRPr>
          </a:p>
        </p:txBody>
      </p:sp>
      <p:sp>
        <p:nvSpPr>
          <p:cNvPr id="1048784" name="object 3"/>
          <p:cNvSpPr txBox="1">
            <a:spLocks noGrp="1"/>
          </p:cNvSpPr>
          <p:nvPr>
            <p:ph type="title"/>
          </p:nvPr>
        </p:nvSpPr>
        <p:spPr>
          <a:xfrm>
            <a:off x="163169" y="256489"/>
            <a:ext cx="8817610" cy="742950"/>
          </a:xfrm>
          <a:prstGeom prst="rect"/>
        </p:spPr>
        <p:txBody>
          <a:bodyPr bIns="0" lIns="0" rIns="0" rtlCol="0" tIns="13335" vert="horz" wrap="square">
            <a:spAutoFit/>
          </a:bodyPr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4700" spc="-180"/>
              <a:t>SURGERY </a:t>
            </a:r>
            <a:r>
              <a:rPr dirty="0" sz="4700" spc="-275"/>
              <a:t>BASED </a:t>
            </a:r>
            <a:r>
              <a:rPr dirty="0" sz="4700" spc="-165"/>
              <a:t>ON </a:t>
            </a:r>
            <a:r>
              <a:rPr dirty="0" sz="4700" spc="-155"/>
              <a:t>DEGREE OF</a:t>
            </a:r>
            <a:r>
              <a:rPr dirty="0" sz="4700" spc="-165"/>
              <a:t> </a:t>
            </a:r>
            <a:r>
              <a:rPr dirty="0" sz="4700" spc="-80"/>
              <a:t>RISK</a:t>
            </a:r>
            <a:endParaRPr sz="470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2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85" name="object 2"/>
          <p:cNvSpPr txBox="1"/>
          <p:nvPr/>
        </p:nvSpPr>
        <p:spPr>
          <a:xfrm>
            <a:off x="402437" y="1132713"/>
            <a:ext cx="8316595" cy="5391785"/>
          </a:xfrm>
          <a:prstGeom prst="rect"/>
        </p:spPr>
        <p:txBody>
          <a:bodyPr bIns="0" lIns="0" rIns="0" rtlCol="0" tIns="13335" vert="horz" wrap="square">
            <a:spAutoFit/>
          </a:bodyPr>
          <a:p>
            <a:pPr indent="-342900" marL="355600" marR="508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algn="l" pos="355600"/>
              </a:tabLst>
            </a:pPr>
            <a:r>
              <a:rPr b="1" dirty="0" sz="4400">
                <a:latin typeface="Book Antiqua"/>
                <a:cs typeface="Book Antiqua"/>
              </a:rPr>
              <a:t>Major surgery </a:t>
            </a:r>
            <a:r>
              <a:rPr b="1" dirty="0" sz="4400" spc="-5">
                <a:latin typeface="Book Antiqua"/>
                <a:cs typeface="Book Antiqua"/>
              </a:rPr>
              <a:t>requires  </a:t>
            </a:r>
            <a:r>
              <a:rPr b="1" dirty="0" sz="4400">
                <a:latin typeface="Book Antiqua"/>
                <a:cs typeface="Book Antiqua"/>
              </a:rPr>
              <a:t>hospitalization and</a:t>
            </a:r>
            <a:r>
              <a:rPr b="1" dirty="0" sz="4400" spc="-105">
                <a:latin typeface="Book Antiqua"/>
                <a:cs typeface="Book Antiqua"/>
              </a:rPr>
              <a:t> </a:t>
            </a:r>
            <a:r>
              <a:rPr b="1" dirty="0" sz="4400">
                <a:latin typeface="Book Antiqua"/>
                <a:cs typeface="Book Antiqua"/>
              </a:rPr>
              <a:t>specialized  care, </a:t>
            </a:r>
            <a:r>
              <a:rPr b="1" dirty="0" sz="4400" spc="-5">
                <a:latin typeface="Book Antiqua"/>
                <a:cs typeface="Book Antiqua"/>
              </a:rPr>
              <a:t>is usually prolonged, </a:t>
            </a:r>
            <a:r>
              <a:rPr b="1" dirty="0" sz="4400">
                <a:latin typeface="Book Antiqua"/>
                <a:cs typeface="Book Antiqua"/>
              </a:rPr>
              <a:t>has  a higher degree </a:t>
            </a:r>
            <a:r>
              <a:rPr b="1" dirty="0" sz="4400" spc="-5">
                <a:latin typeface="Book Antiqua"/>
                <a:cs typeface="Book Antiqua"/>
              </a:rPr>
              <a:t>of risk,  </a:t>
            </a:r>
            <a:r>
              <a:rPr b="1" dirty="0" sz="4400">
                <a:latin typeface="Book Antiqua"/>
                <a:cs typeface="Book Antiqua"/>
              </a:rPr>
              <a:t>involves </a:t>
            </a:r>
            <a:r>
              <a:rPr b="1" dirty="0" sz="4400" spc="-5">
                <a:latin typeface="Book Antiqua"/>
                <a:cs typeface="Book Antiqua"/>
              </a:rPr>
              <a:t>major </a:t>
            </a:r>
            <a:r>
              <a:rPr b="1" dirty="0" sz="4400">
                <a:latin typeface="Book Antiqua"/>
                <a:cs typeface="Book Antiqua"/>
              </a:rPr>
              <a:t>body </a:t>
            </a:r>
            <a:r>
              <a:rPr b="1" dirty="0" sz="4400" spc="-5">
                <a:latin typeface="Book Antiqua"/>
                <a:cs typeface="Book Antiqua"/>
              </a:rPr>
              <a:t>organs or  life threatening </a:t>
            </a:r>
            <a:r>
              <a:rPr b="1" dirty="0" sz="4400">
                <a:latin typeface="Book Antiqua"/>
                <a:cs typeface="Book Antiqua"/>
              </a:rPr>
              <a:t>situations, and  has a </a:t>
            </a:r>
            <a:r>
              <a:rPr b="1" dirty="0" sz="4400" spc="-5">
                <a:solidFill>
                  <a:srgbClr val="FF0000"/>
                </a:solidFill>
                <a:latin typeface="Book Antiqua"/>
                <a:cs typeface="Book Antiqua"/>
              </a:rPr>
              <a:t>greater risk </a:t>
            </a:r>
            <a:r>
              <a:rPr b="1" dirty="0" sz="4400" spc="-5">
                <a:latin typeface="Book Antiqua"/>
                <a:cs typeface="Book Antiqua"/>
              </a:rPr>
              <a:t>for  </a:t>
            </a:r>
            <a:r>
              <a:rPr b="1" dirty="0" sz="4400">
                <a:latin typeface="Book Antiqua"/>
                <a:cs typeface="Book Antiqua"/>
              </a:rPr>
              <a:t>postoperative</a:t>
            </a:r>
            <a:r>
              <a:rPr b="1" dirty="0" sz="4400" spc="-35">
                <a:latin typeface="Book Antiqua"/>
                <a:cs typeface="Book Antiqua"/>
              </a:rPr>
              <a:t> </a:t>
            </a:r>
            <a:r>
              <a:rPr b="1" dirty="0" sz="4400">
                <a:latin typeface="Book Antiqua"/>
                <a:cs typeface="Book Antiqua"/>
              </a:rPr>
              <a:t>complications.</a:t>
            </a:r>
            <a:endParaRPr sz="4400">
              <a:latin typeface="Book Antiqua"/>
              <a:cs typeface="Book Antiqua"/>
            </a:endParaRPr>
          </a:p>
        </p:txBody>
      </p:sp>
      <p:sp>
        <p:nvSpPr>
          <p:cNvPr id="1048786" name="object 3"/>
          <p:cNvSpPr txBox="1">
            <a:spLocks noGrp="1"/>
          </p:cNvSpPr>
          <p:nvPr>
            <p:ph type="title"/>
          </p:nvPr>
        </p:nvSpPr>
        <p:spPr>
          <a:xfrm>
            <a:off x="1701164" y="55321"/>
            <a:ext cx="5739130" cy="1031875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600" spc="-170"/>
              <a:t>MAJOR</a:t>
            </a:r>
            <a:r>
              <a:rPr dirty="0" sz="6600" spc="-310"/>
              <a:t> </a:t>
            </a:r>
            <a:r>
              <a:rPr dirty="0" sz="6600" spc="-254"/>
              <a:t>SURGERY</a:t>
            </a:r>
            <a:endParaRPr sz="660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2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87" name="object 2"/>
          <p:cNvSpPr txBox="1"/>
          <p:nvPr/>
        </p:nvSpPr>
        <p:spPr>
          <a:xfrm>
            <a:off x="535940" y="1273721"/>
            <a:ext cx="6440170" cy="4855210"/>
          </a:xfrm>
          <a:prstGeom prst="rect"/>
        </p:spPr>
        <p:txBody>
          <a:bodyPr bIns="0" lIns="0" rIns="0" rtlCol="0" tIns="147320" vert="horz" wrap="square">
            <a:spAutoFit/>
          </a:bodyPr>
          <a:p>
            <a:pPr indent="-343535" marL="355600">
              <a:lnSpc>
                <a:spcPct val="100000"/>
              </a:lnSpc>
              <a:spcBef>
                <a:spcPts val="1160"/>
              </a:spcBef>
              <a:buFont typeface="Arial"/>
              <a:buChar char="•"/>
              <a:tabLst>
                <a:tab algn="l" pos="356235"/>
              </a:tabLst>
            </a:pPr>
            <a:r>
              <a:rPr b="1" dirty="0" sz="4400">
                <a:latin typeface="Book Antiqua"/>
                <a:cs typeface="Book Antiqua"/>
              </a:rPr>
              <a:t>Examples.</a:t>
            </a:r>
            <a:endParaRPr sz="4400">
              <a:latin typeface="Book Antiqua"/>
              <a:cs typeface="Book Antiqua"/>
            </a:endParaRPr>
          </a:p>
          <a:p>
            <a:pPr indent="-499109" marL="511175">
              <a:lnSpc>
                <a:spcPct val="100000"/>
              </a:lnSpc>
              <a:spcBef>
                <a:spcPts val="1060"/>
              </a:spcBef>
              <a:buSzPct val="97727"/>
              <a:buFont typeface="Wingdings"/>
              <a:buChar char=""/>
              <a:tabLst>
                <a:tab algn="l" pos="511809"/>
              </a:tabLst>
            </a:pPr>
            <a:r>
              <a:rPr b="1" dirty="0" sz="4400" spc="-5">
                <a:latin typeface="Book Antiqua"/>
                <a:cs typeface="Book Antiqua"/>
              </a:rPr>
              <a:t>Open</a:t>
            </a:r>
            <a:r>
              <a:rPr b="1" dirty="0" sz="4400" spc="-65">
                <a:latin typeface="Book Antiqua"/>
                <a:cs typeface="Book Antiqua"/>
              </a:rPr>
              <a:t> </a:t>
            </a:r>
            <a:r>
              <a:rPr b="1" dirty="0" sz="4400" spc="-5">
                <a:latin typeface="Book Antiqua"/>
                <a:cs typeface="Book Antiqua"/>
              </a:rPr>
              <a:t>Cholecystectomy</a:t>
            </a:r>
            <a:endParaRPr sz="4400">
              <a:latin typeface="Book Antiqua"/>
              <a:cs typeface="Book Antiqua"/>
            </a:endParaRPr>
          </a:p>
          <a:p>
            <a:pPr indent="-499109" marL="511175">
              <a:lnSpc>
                <a:spcPct val="100000"/>
              </a:lnSpc>
              <a:spcBef>
                <a:spcPts val="1055"/>
              </a:spcBef>
              <a:buSzPct val="97727"/>
              <a:buFont typeface="Wingdings"/>
              <a:buChar char=""/>
              <a:tabLst>
                <a:tab algn="l" pos="511809"/>
              </a:tabLst>
            </a:pPr>
            <a:r>
              <a:rPr b="1" dirty="0" sz="4400">
                <a:latin typeface="Book Antiqua"/>
                <a:cs typeface="Book Antiqua"/>
              </a:rPr>
              <a:t>Nephrectomy</a:t>
            </a:r>
            <a:endParaRPr sz="4400">
              <a:latin typeface="Book Antiqua"/>
              <a:cs typeface="Book Antiqua"/>
            </a:endParaRPr>
          </a:p>
          <a:p>
            <a:pPr indent="-499745" marL="511809">
              <a:lnSpc>
                <a:spcPct val="100000"/>
              </a:lnSpc>
              <a:spcBef>
                <a:spcPts val="1055"/>
              </a:spcBef>
              <a:buSzPct val="97727"/>
              <a:buFont typeface="Wingdings"/>
              <a:buChar char=""/>
              <a:tabLst>
                <a:tab algn="l" pos="512445"/>
              </a:tabLst>
            </a:pPr>
            <a:r>
              <a:rPr b="1" dirty="0" sz="4400">
                <a:latin typeface="Book Antiqua"/>
                <a:cs typeface="Book Antiqua"/>
              </a:rPr>
              <a:t>Hysterectomy</a:t>
            </a:r>
            <a:endParaRPr sz="4400">
              <a:latin typeface="Book Antiqua"/>
              <a:cs typeface="Book Antiqua"/>
            </a:endParaRPr>
          </a:p>
          <a:p>
            <a:pPr indent="-499109" marL="511175">
              <a:lnSpc>
                <a:spcPct val="100000"/>
              </a:lnSpc>
              <a:spcBef>
                <a:spcPts val="1060"/>
              </a:spcBef>
              <a:buSzPct val="97727"/>
              <a:buFont typeface="Wingdings"/>
              <a:buChar char=""/>
              <a:tabLst>
                <a:tab algn="l" pos="511809"/>
              </a:tabLst>
            </a:pPr>
            <a:r>
              <a:rPr b="1" dirty="0" sz="4400" spc="-5">
                <a:latin typeface="Book Antiqua"/>
                <a:cs typeface="Book Antiqua"/>
              </a:rPr>
              <a:t>Radical</a:t>
            </a:r>
            <a:r>
              <a:rPr b="1" dirty="0" sz="4400" spc="-40">
                <a:latin typeface="Book Antiqua"/>
                <a:cs typeface="Book Antiqua"/>
              </a:rPr>
              <a:t> </a:t>
            </a:r>
            <a:r>
              <a:rPr b="1" dirty="0" sz="4400" spc="-5">
                <a:latin typeface="Book Antiqua"/>
                <a:cs typeface="Book Antiqua"/>
              </a:rPr>
              <a:t>mastectomy</a:t>
            </a:r>
            <a:endParaRPr sz="4400">
              <a:latin typeface="Book Antiqua"/>
              <a:cs typeface="Book Antiqua"/>
            </a:endParaRPr>
          </a:p>
          <a:p>
            <a:pPr indent="-499745" marL="511809">
              <a:lnSpc>
                <a:spcPct val="100000"/>
              </a:lnSpc>
              <a:spcBef>
                <a:spcPts val="1055"/>
              </a:spcBef>
              <a:buSzPct val="97727"/>
              <a:buFont typeface="Wingdings"/>
              <a:buChar char=""/>
              <a:tabLst>
                <a:tab algn="l" pos="512445"/>
              </a:tabLst>
            </a:pPr>
            <a:r>
              <a:rPr b="1" dirty="0" sz="4400">
                <a:latin typeface="Book Antiqua"/>
                <a:cs typeface="Book Antiqua"/>
              </a:rPr>
              <a:t>Laparotomy</a:t>
            </a:r>
            <a:endParaRPr sz="4400">
              <a:latin typeface="Book Antiqua"/>
              <a:cs typeface="Book Antiqua"/>
            </a:endParaRPr>
          </a:p>
        </p:txBody>
      </p:sp>
      <p:sp>
        <p:nvSpPr>
          <p:cNvPr id="1048788" name="object 3"/>
          <p:cNvSpPr txBox="1">
            <a:spLocks noGrp="1"/>
          </p:cNvSpPr>
          <p:nvPr>
            <p:ph type="title"/>
          </p:nvPr>
        </p:nvSpPr>
        <p:spPr>
          <a:xfrm>
            <a:off x="1701164" y="55321"/>
            <a:ext cx="5739130" cy="1031875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600" spc="-170"/>
              <a:t>MAJOR</a:t>
            </a:r>
            <a:r>
              <a:rPr dirty="0" sz="6600" spc="-310"/>
              <a:t> </a:t>
            </a:r>
            <a:r>
              <a:rPr dirty="0" sz="6600" spc="-254"/>
              <a:t>SURGERY</a:t>
            </a:r>
            <a:endParaRPr sz="660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89" name="object 2"/>
          <p:cNvSpPr txBox="1"/>
          <p:nvPr/>
        </p:nvSpPr>
        <p:spPr>
          <a:xfrm>
            <a:off x="535940" y="980693"/>
            <a:ext cx="7593330" cy="5390515"/>
          </a:xfrm>
          <a:prstGeom prst="rect"/>
        </p:spPr>
        <p:txBody>
          <a:bodyPr bIns="0" lIns="0" rIns="0" rtlCol="0" tIns="12065" vert="horz" wrap="square">
            <a:spAutoFit/>
          </a:bodyPr>
          <a:p>
            <a:pPr algn="just" indent="-343535" marL="355600" marR="508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algn="l" pos="356235"/>
              </a:tabLst>
            </a:pPr>
            <a:r>
              <a:rPr b="1" dirty="0" sz="4000" spc="-5">
                <a:latin typeface="Book Antiqua"/>
                <a:cs typeface="Book Antiqua"/>
              </a:rPr>
              <a:t>Minor surgery is usually brief,  carries </a:t>
            </a:r>
            <a:r>
              <a:rPr b="1" dirty="0" sz="4000" spc="-5">
                <a:solidFill>
                  <a:srgbClr val="FF0000"/>
                </a:solidFill>
                <a:latin typeface="Book Antiqua"/>
                <a:cs typeface="Book Antiqua"/>
              </a:rPr>
              <a:t>a </a:t>
            </a:r>
            <a:r>
              <a:rPr b="1" dirty="0" sz="4000" spc="-10">
                <a:solidFill>
                  <a:srgbClr val="FF0000"/>
                </a:solidFill>
                <a:latin typeface="Book Antiqua"/>
                <a:cs typeface="Book Antiqua"/>
              </a:rPr>
              <a:t>low risk </a:t>
            </a:r>
            <a:r>
              <a:rPr b="1" dirty="0" sz="4000" spc="-5">
                <a:latin typeface="Book Antiqua"/>
                <a:cs typeface="Book Antiqua"/>
              </a:rPr>
              <a:t>and </a:t>
            </a:r>
            <a:r>
              <a:rPr b="1" dirty="0" sz="4000" spc="-10">
                <a:latin typeface="Book Antiqua"/>
                <a:cs typeface="Book Antiqua"/>
              </a:rPr>
              <a:t>results in  few</a:t>
            </a:r>
            <a:r>
              <a:rPr b="1" dirty="0" sz="4000">
                <a:latin typeface="Book Antiqua"/>
                <a:cs typeface="Book Antiqua"/>
              </a:rPr>
              <a:t> </a:t>
            </a:r>
            <a:r>
              <a:rPr b="1" dirty="0" sz="4000" spc="-5">
                <a:latin typeface="Book Antiqua"/>
                <a:cs typeface="Book Antiqua"/>
              </a:rPr>
              <a:t>complications.</a:t>
            </a:r>
            <a:endParaRPr sz="4000">
              <a:latin typeface="Book Antiqua"/>
              <a:cs typeface="Book Antiqua"/>
            </a:endParaRPr>
          </a:p>
          <a:p>
            <a:pPr indent="-343535" marL="355600" marR="978535">
              <a:lnSpc>
                <a:spcPct val="100000"/>
              </a:lnSpc>
              <a:spcBef>
                <a:spcPts val="960"/>
              </a:spcBef>
              <a:buFont typeface="Arial"/>
              <a:buChar char="•"/>
              <a:tabLst>
                <a:tab algn="l" pos="356235"/>
              </a:tabLst>
            </a:pPr>
            <a:r>
              <a:rPr b="1" dirty="0" sz="4000" spc="-5">
                <a:latin typeface="Book Antiqua"/>
                <a:cs typeface="Book Antiqua"/>
              </a:rPr>
              <a:t>Minor surgeries are </a:t>
            </a:r>
            <a:r>
              <a:rPr b="1" dirty="0" sz="4000" spc="-10">
                <a:latin typeface="Book Antiqua"/>
                <a:cs typeface="Book Antiqua"/>
              </a:rPr>
              <a:t>mostly  </a:t>
            </a:r>
            <a:r>
              <a:rPr b="1" dirty="0" sz="4000" spc="-5">
                <a:latin typeface="Book Antiqua"/>
                <a:cs typeface="Book Antiqua"/>
              </a:rPr>
              <a:t>elective.</a:t>
            </a:r>
            <a:endParaRPr sz="4000">
              <a:latin typeface="Book Antiqua"/>
              <a:cs typeface="Book Antiqua"/>
            </a:endParaRPr>
          </a:p>
          <a:p>
            <a:pPr indent="-343535" marL="355600">
              <a:lnSpc>
                <a:spcPct val="100000"/>
              </a:lnSpc>
              <a:spcBef>
                <a:spcPts val="965"/>
              </a:spcBef>
              <a:buFont typeface="Arial"/>
              <a:buChar char="•"/>
              <a:tabLst>
                <a:tab algn="l" pos="356235"/>
              </a:tabLst>
            </a:pPr>
            <a:r>
              <a:rPr b="1" dirty="0" sz="4000" spc="-5">
                <a:latin typeface="Book Antiqua"/>
                <a:cs typeface="Book Antiqua"/>
              </a:rPr>
              <a:t>Examples</a:t>
            </a:r>
            <a:endParaRPr sz="4000">
              <a:latin typeface="Book Antiqua"/>
              <a:cs typeface="Book Antiqua"/>
            </a:endParaRPr>
          </a:p>
          <a:p>
            <a:pPr indent="-453390" marL="465455">
              <a:lnSpc>
                <a:spcPct val="100000"/>
              </a:lnSpc>
              <a:spcBef>
                <a:spcPts val="960"/>
              </a:spcBef>
              <a:buSzPct val="97500"/>
              <a:buFont typeface="Wingdings"/>
              <a:buChar char=""/>
              <a:tabLst>
                <a:tab algn="l" pos="466090"/>
              </a:tabLst>
            </a:pPr>
            <a:r>
              <a:rPr b="1" dirty="0" sz="4000" spc="-5">
                <a:latin typeface="Book Antiqua"/>
                <a:cs typeface="Book Antiqua"/>
              </a:rPr>
              <a:t>Teeth</a:t>
            </a:r>
            <a:r>
              <a:rPr b="1" dirty="0" sz="4000" spc="-10">
                <a:latin typeface="Book Antiqua"/>
                <a:cs typeface="Book Antiqua"/>
              </a:rPr>
              <a:t> </a:t>
            </a:r>
            <a:r>
              <a:rPr b="1" dirty="0" sz="4000">
                <a:latin typeface="Book Antiqua"/>
                <a:cs typeface="Book Antiqua"/>
              </a:rPr>
              <a:t>extraction</a:t>
            </a:r>
            <a:endParaRPr sz="4000">
              <a:latin typeface="Book Antiqua"/>
              <a:cs typeface="Book Antiqua"/>
            </a:endParaRPr>
          </a:p>
          <a:p>
            <a:pPr indent="-453390" marL="465455">
              <a:lnSpc>
                <a:spcPct val="100000"/>
              </a:lnSpc>
              <a:spcBef>
                <a:spcPts val="960"/>
              </a:spcBef>
              <a:buSzPct val="97500"/>
              <a:buFont typeface="Wingdings"/>
              <a:buChar char=""/>
              <a:tabLst>
                <a:tab algn="l" pos="466090"/>
              </a:tabLst>
            </a:pPr>
            <a:r>
              <a:rPr b="1" dirty="0" sz="4000" spc="-5">
                <a:latin typeface="Book Antiqua"/>
                <a:cs typeface="Book Antiqua"/>
              </a:rPr>
              <a:t>Cataract</a:t>
            </a:r>
            <a:r>
              <a:rPr b="1" dirty="0" sz="4000" spc="20">
                <a:latin typeface="Book Antiqua"/>
                <a:cs typeface="Book Antiqua"/>
              </a:rPr>
              <a:t> </a:t>
            </a:r>
            <a:r>
              <a:rPr b="1" dirty="0" sz="4000" spc="-5">
                <a:latin typeface="Book Antiqua"/>
                <a:cs typeface="Book Antiqua"/>
              </a:rPr>
              <a:t>extraction</a:t>
            </a:r>
            <a:endParaRPr sz="4000">
              <a:latin typeface="Book Antiqua"/>
              <a:cs typeface="Book Antiqua"/>
            </a:endParaRPr>
          </a:p>
        </p:txBody>
      </p:sp>
      <p:sp>
        <p:nvSpPr>
          <p:cNvPr id="1048790" name="object 3"/>
          <p:cNvSpPr txBox="1">
            <a:spLocks noGrp="1"/>
          </p:cNvSpPr>
          <p:nvPr>
            <p:ph type="title"/>
          </p:nvPr>
        </p:nvSpPr>
        <p:spPr>
          <a:xfrm>
            <a:off x="1736217" y="55321"/>
            <a:ext cx="5670550" cy="1031875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600" spc="20"/>
              <a:t>MINOR</a:t>
            </a:r>
            <a:r>
              <a:rPr dirty="0" sz="6600" spc="-290"/>
              <a:t> </a:t>
            </a:r>
            <a:r>
              <a:rPr dirty="0" sz="6600" spc="-254"/>
              <a:t>SURGERY</a:t>
            </a:r>
            <a:endParaRPr sz="66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8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5" name="object 2"/>
          <p:cNvSpPr txBox="1"/>
          <p:nvPr/>
        </p:nvSpPr>
        <p:spPr>
          <a:xfrm>
            <a:off x="535940" y="1537461"/>
            <a:ext cx="5235575" cy="5594350"/>
          </a:xfrm>
          <a:prstGeom prst="rect"/>
        </p:spPr>
        <p:txBody>
          <a:bodyPr bIns="0" lIns="0" rIns="0" rtlCol="0" tIns="94615" vert="horz" wrap="square">
            <a:spAutoFit/>
          </a:bodyPr>
          <a:p>
            <a:pPr indent="-342900" marL="355600" marR="21590">
              <a:lnSpc>
                <a:spcPct val="80000"/>
              </a:lnSpc>
              <a:spcBef>
                <a:spcPts val="745"/>
              </a:spcBef>
            </a:pPr>
            <a:r>
              <a:rPr b="1" dirty="0" sz="2700" spc="-20">
                <a:solidFill>
                  <a:srgbClr val="FF0000"/>
                </a:solidFill>
                <a:latin typeface="Calibri"/>
                <a:cs typeface="Calibri"/>
              </a:rPr>
              <a:t>Why </a:t>
            </a:r>
            <a:r>
              <a:rPr b="1" dirty="0" sz="2700">
                <a:solidFill>
                  <a:srgbClr val="FF0000"/>
                </a:solidFill>
                <a:latin typeface="Calibri"/>
                <a:cs typeface="Calibri"/>
              </a:rPr>
              <a:t>do </a:t>
            </a:r>
            <a:r>
              <a:rPr b="1" dirty="0" sz="2700" spc="-15">
                <a:solidFill>
                  <a:srgbClr val="FF0000"/>
                </a:solidFill>
                <a:latin typeface="Calibri"/>
                <a:cs typeface="Calibri"/>
              </a:rPr>
              <a:t>we </a:t>
            </a:r>
            <a:r>
              <a:rPr b="1" dirty="0" sz="2700">
                <a:solidFill>
                  <a:srgbClr val="FF0000"/>
                </a:solidFill>
                <a:latin typeface="Calibri"/>
                <a:cs typeface="Calibri"/>
              </a:rPr>
              <a:t>need </a:t>
            </a:r>
            <a:r>
              <a:rPr b="1" dirty="0" sz="2700" spc="-15">
                <a:solidFill>
                  <a:srgbClr val="FF0000"/>
                </a:solidFill>
                <a:latin typeface="Calibri"/>
                <a:cs typeface="Calibri"/>
              </a:rPr>
              <a:t>to </a:t>
            </a:r>
            <a:r>
              <a:rPr b="1" dirty="0" sz="2700" spc="-5">
                <a:solidFill>
                  <a:srgbClr val="FF0000"/>
                </a:solidFill>
                <a:latin typeface="Calibri"/>
                <a:cs typeface="Calibri"/>
              </a:rPr>
              <a:t>perform </a:t>
            </a:r>
            <a:r>
              <a:rPr b="1" dirty="0" sz="2700" spc="-10">
                <a:solidFill>
                  <a:srgbClr val="FF0000"/>
                </a:solidFill>
                <a:latin typeface="Calibri"/>
                <a:cs typeface="Calibri"/>
              </a:rPr>
              <a:t>surgery  </a:t>
            </a:r>
            <a:r>
              <a:rPr dirty="0" sz="2700">
                <a:latin typeface="Calibri"/>
                <a:cs typeface="Calibri"/>
              </a:rPr>
              <a:t>In </a:t>
            </a:r>
            <a:r>
              <a:rPr dirty="0" sz="2700" spc="-5">
                <a:latin typeface="Calibri"/>
                <a:cs typeface="Calibri"/>
              </a:rPr>
              <a:t>16th </a:t>
            </a:r>
            <a:r>
              <a:rPr dirty="0" sz="2700" spc="-30">
                <a:latin typeface="Calibri"/>
                <a:cs typeface="Calibri"/>
              </a:rPr>
              <a:t>century, </a:t>
            </a:r>
            <a:r>
              <a:rPr dirty="0" sz="2700">
                <a:latin typeface="Calibri"/>
                <a:cs typeface="Calibri"/>
              </a:rPr>
              <a:t>a </a:t>
            </a:r>
            <a:r>
              <a:rPr b="1" dirty="0" sz="2700" spc="-10">
                <a:latin typeface="Calibri"/>
                <a:cs typeface="Calibri"/>
              </a:rPr>
              <a:t>French </a:t>
            </a:r>
            <a:r>
              <a:rPr b="1" dirty="0" sz="2700" spc="-15">
                <a:latin typeface="Calibri"/>
                <a:cs typeface="Calibri"/>
              </a:rPr>
              <a:t>surgeon  </a:t>
            </a:r>
            <a:r>
              <a:rPr b="1" dirty="0" sz="2700" spc="-5">
                <a:latin typeface="Calibri"/>
                <a:cs typeface="Calibri"/>
              </a:rPr>
              <a:t>named </a:t>
            </a:r>
            <a:r>
              <a:rPr b="1" dirty="0" sz="2700" spc="-10">
                <a:latin typeface="Calibri"/>
                <a:cs typeface="Calibri"/>
              </a:rPr>
              <a:t>Ambroise </a:t>
            </a:r>
            <a:r>
              <a:rPr b="1" dirty="0" sz="2700" spc="-25">
                <a:latin typeface="Calibri"/>
                <a:cs typeface="Calibri"/>
              </a:rPr>
              <a:t>Pare</a:t>
            </a:r>
            <a:r>
              <a:rPr dirty="0" sz="2700" spc="-25">
                <a:latin typeface="Calibri"/>
                <a:cs typeface="Calibri"/>
              </a:rPr>
              <a:t>, stated </a:t>
            </a:r>
            <a:r>
              <a:rPr dirty="0" sz="2700" spc="-10">
                <a:latin typeface="Calibri"/>
                <a:cs typeface="Calibri"/>
              </a:rPr>
              <a:t>that  there </a:t>
            </a:r>
            <a:r>
              <a:rPr dirty="0" sz="2700" spc="-15">
                <a:latin typeface="Calibri"/>
                <a:cs typeface="Calibri"/>
              </a:rPr>
              <a:t>were </a:t>
            </a:r>
            <a:r>
              <a:rPr dirty="0" sz="2700" spc="-10">
                <a:latin typeface="Calibri"/>
                <a:cs typeface="Calibri"/>
              </a:rPr>
              <a:t>five reasons </a:t>
            </a:r>
            <a:r>
              <a:rPr dirty="0" sz="2700" spc="-15">
                <a:latin typeface="Calibri"/>
                <a:cs typeface="Calibri"/>
              </a:rPr>
              <a:t>to perform  </a:t>
            </a:r>
            <a:r>
              <a:rPr dirty="0" sz="2700" spc="-35">
                <a:latin typeface="Calibri"/>
                <a:cs typeface="Calibri"/>
              </a:rPr>
              <a:t>surgery. </a:t>
            </a:r>
            <a:r>
              <a:rPr dirty="0" sz="2700" spc="-5">
                <a:latin typeface="Calibri"/>
                <a:cs typeface="Calibri"/>
              </a:rPr>
              <a:t>These </a:t>
            </a:r>
            <a:r>
              <a:rPr dirty="0" sz="2700" spc="-15">
                <a:latin typeface="Calibri"/>
                <a:cs typeface="Calibri"/>
              </a:rPr>
              <a:t>are</a:t>
            </a:r>
            <a:r>
              <a:rPr dirty="0" sz="2700" spc="-10">
                <a:latin typeface="Calibri"/>
                <a:cs typeface="Calibri"/>
              </a:rPr>
              <a:t> </a:t>
            </a:r>
            <a:r>
              <a:rPr dirty="0" sz="2700" spc="-15">
                <a:latin typeface="Calibri"/>
                <a:cs typeface="Calibri"/>
              </a:rPr>
              <a:t>to:</a:t>
            </a:r>
            <a:endParaRPr dirty="0" sz="2700">
              <a:latin typeface="Calibri"/>
              <a:cs typeface="Calibri"/>
            </a:endParaRPr>
          </a:p>
          <a:p>
            <a:pPr indent="-342900" marL="355600">
              <a:lnSpc>
                <a:spcPct val="100000"/>
              </a:lnSpc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2700" spc="-10">
                <a:latin typeface="Calibri"/>
                <a:cs typeface="Calibri"/>
              </a:rPr>
              <a:t>Eliminate that </a:t>
            </a:r>
            <a:r>
              <a:rPr dirty="0" sz="2700">
                <a:latin typeface="Calibri"/>
                <a:cs typeface="Calibri"/>
              </a:rPr>
              <a:t>which </a:t>
            </a:r>
            <a:r>
              <a:rPr b="1" dirty="0" sz="2700">
                <a:latin typeface="Calibri"/>
                <a:cs typeface="Calibri"/>
              </a:rPr>
              <a:t>is</a:t>
            </a:r>
            <a:r>
              <a:rPr b="1" dirty="0" sz="2700" spc="-60">
                <a:latin typeface="Calibri"/>
                <a:cs typeface="Calibri"/>
              </a:rPr>
              <a:t> </a:t>
            </a:r>
            <a:r>
              <a:rPr b="1" dirty="0" sz="2700" spc="-5">
                <a:latin typeface="Calibri"/>
                <a:cs typeface="Calibri"/>
              </a:rPr>
              <a:t>superfluous</a:t>
            </a:r>
            <a:endParaRPr b="1" dirty="0" sz="2700">
              <a:latin typeface="Calibri"/>
              <a:cs typeface="Calibri"/>
            </a:endParaRPr>
          </a:p>
          <a:p>
            <a:pPr indent="-342900" marL="355600" marR="929640">
              <a:lnSpc>
                <a:spcPct val="80000"/>
              </a:lnSpc>
              <a:spcBef>
                <a:spcPts val="650"/>
              </a:spcBef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2700" spc="-25">
                <a:latin typeface="Calibri"/>
                <a:cs typeface="Calibri"/>
              </a:rPr>
              <a:t>Restore </a:t>
            </a:r>
            <a:r>
              <a:rPr dirty="0" sz="2700" spc="-10">
                <a:latin typeface="Calibri"/>
                <a:cs typeface="Calibri"/>
              </a:rPr>
              <a:t>that </a:t>
            </a:r>
            <a:r>
              <a:rPr dirty="0" sz="2700">
                <a:latin typeface="Calibri"/>
                <a:cs typeface="Calibri"/>
              </a:rPr>
              <a:t>which </a:t>
            </a:r>
            <a:r>
              <a:rPr dirty="0" sz="2700" spc="-5">
                <a:latin typeface="Calibri"/>
                <a:cs typeface="Calibri"/>
              </a:rPr>
              <a:t>has</a:t>
            </a:r>
            <a:r>
              <a:rPr dirty="0" sz="2700" spc="-85">
                <a:latin typeface="Calibri"/>
                <a:cs typeface="Calibri"/>
              </a:rPr>
              <a:t> </a:t>
            </a:r>
            <a:r>
              <a:rPr b="1" dirty="0" sz="2700" spc="-5">
                <a:latin typeface="Calibri"/>
                <a:cs typeface="Calibri"/>
              </a:rPr>
              <a:t>been  </a:t>
            </a:r>
            <a:r>
              <a:rPr b="1" dirty="0" sz="2700" spc="-10">
                <a:latin typeface="Calibri"/>
                <a:cs typeface="Calibri"/>
              </a:rPr>
              <a:t>dislocated</a:t>
            </a:r>
            <a:endParaRPr b="1" dirty="0" sz="2700">
              <a:latin typeface="Calibri"/>
              <a:cs typeface="Calibri"/>
            </a:endParaRPr>
          </a:p>
          <a:p>
            <a:pPr indent="-342900" marL="355600" marR="762000">
              <a:lnSpc>
                <a:spcPct val="80000"/>
              </a:lnSpc>
              <a:spcBef>
                <a:spcPts val="650"/>
              </a:spcBef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2700" spc="-20">
                <a:latin typeface="Calibri"/>
                <a:cs typeface="Calibri"/>
              </a:rPr>
              <a:t>Separate </a:t>
            </a:r>
            <a:r>
              <a:rPr dirty="0" sz="2700" spc="-10">
                <a:latin typeface="Calibri"/>
                <a:cs typeface="Calibri"/>
              </a:rPr>
              <a:t>that </a:t>
            </a:r>
            <a:r>
              <a:rPr dirty="0" sz="2700">
                <a:latin typeface="Calibri"/>
                <a:cs typeface="Calibri"/>
              </a:rPr>
              <a:t>which </a:t>
            </a:r>
            <a:r>
              <a:rPr dirty="0" sz="2700" spc="-5">
                <a:latin typeface="Calibri"/>
                <a:cs typeface="Calibri"/>
              </a:rPr>
              <a:t>has</a:t>
            </a:r>
            <a:r>
              <a:rPr dirty="0" sz="2700" spc="-95">
                <a:latin typeface="Calibri"/>
                <a:cs typeface="Calibri"/>
              </a:rPr>
              <a:t> </a:t>
            </a:r>
            <a:r>
              <a:rPr b="1" dirty="0" sz="2700" spc="-5">
                <a:latin typeface="Calibri"/>
                <a:cs typeface="Calibri"/>
              </a:rPr>
              <a:t>been  </a:t>
            </a:r>
            <a:r>
              <a:rPr b="1" dirty="0" sz="2700" spc="-10">
                <a:latin typeface="Calibri"/>
                <a:cs typeface="Calibri"/>
              </a:rPr>
              <a:t>united</a:t>
            </a:r>
            <a:endParaRPr b="1" dirty="0" sz="2700">
              <a:latin typeface="Calibri"/>
              <a:cs typeface="Calibri"/>
            </a:endParaRPr>
          </a:p>
          <a:p>
            <a:pPr indent="-342900" marL="35560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2700">
                <a:latin typeface="Calibri"/>
                <a:cs typeface="Calibri"/>
              </a:rPr>
              <a:t>Join </a:t>
            </a:r>
            <a:r>
              <a:rPr dirty="0" sz="2700" spc="-10">
                <a:latin typeface="Calibri"/>
                <a:cs typeface="Calibri"/>
              </a:rPr>
              <a:t>that </a:t>
            </a:r>
            <a:r>
              <a:rPr dirty="0" sz="2700">
                <a:latin typeface="Calibri"/>
                <a:cs typeface="Calibri"/>
              </a:rPr>
              <a:t>which </a:t>
            </a:r>
            <a:r>
              <a:rPr dirty="0" sz="2700" spc="-5">
                <a:latin typeface="Calibri"/>
                <a:cs typeface="Calibri"/>
              </a:rPr>
              <a:t>has </a:t>
            </a:r>
            <a:r>
              <a:rPr b="1" dirty="0" sz="2700" spc="-5">
                <a:latin typeface="Calibri"/>
                <a:cs typeface="Calibri"/>
              </a:rPr>
              <a:t>been</a:t>
            </a:r>
            <a:r>
              <a:rPr b="1" dirty="0" sz="2700" spc="-75">
                <a:latin typeface="Calibri"/>
                <a:cs typeface="Calibri"/>
              </a:rPr>
              <a:t> </a:t>
            </a:r>
            <a:r>
              <a:rPr b="1" dirty="0" sz="2700" spc="-5">
                <a:latin typeface="Calibri"/>
                <a:cs typeface="Calibri"/>
              </a:rPr>
              <a:t>divided</a:t>
            </a:r>
            <a:endParaRPr b="1" dirty="0" sz="2700">
              <a:latin typeface="Calibri"/>
              <a:cs typeface="Calibri"/>
            </a:endParaRPr>
          </a:p>
          <a:p>
            <a:pPr indent="-342900" marL="355600">
              <a:lnSpc>
                <a:spcPct val="100000"/>
              </a:lnSpc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2700" spc="-10">
                <a:latin typeface="Calibri"/>
                <a:cs typeface="Calibri"/>
              </a:rPr>
              <a:t>Repair </a:t>
            </a:r>
            <a:r>
              <a:rPr dirty="0" sz="2700">
                <a:latin typeface="Calibri"/>
                <a:cs typeface="Calibri"/>
              </a:rPr>
              <a:t>the </a:t>
            </a:r>
            <a:r>
              <a:rPr b="1" dirty="0" sz="2700" spc="-15">
                <a:latin typeface="Calibri"/>
                <a:cs typeface="Calibri"/>
              </a:rPr>
              <a:t>defects </a:t>
            </a:r>
            <a:r>
              <a:rPr b="1" dirty="0" sz="2700" spc="-5">
                <a:latin typeface="Calibri"/>
                <a:cs typeface="Calibri"/>
              </a:rPr>
              <a:t>of</a:t>
            </a:r>
            <a:r>
              <a:rPr b="1" dirty="0" sz="2700" spc="-35">
                <a:latin typeface="Calibri"/>
                <a:cs typeface="Calibri"/>
              </a:rPr>
              <a:t> </a:t>
            </a:r>
            <a:r>
              <a:rPr b="1" dirty="0" sz="2700" spc="-15">
                <a:latin typeface="Calibri"/>
                <a:cs typeface="Calibri"/>
              </a:rPr>
              <a:t>nature</a:t>
            </a:r>
            <a:endParaRPr b="1" dirty="0" sz="2700">
              <a:latin typeface="Calibri"/>
              <a:cs typeface="Calibri"/>
            </a:endParaRPr>
          </a:p>
        </p:txBody>
      </p:sp>
      <p:sp>
        <p:nvSpPr>
          <p:cNvPr id="1048596" name="object 3"/>
          <p:cNvSpPr/>
          <p:nvPr/>
        </p:nvSpPr>
        <p:spPr>
          <a:xfrm>
            <a:off x="6324600" y="1981200"/>
            <a:ext cx="2095500" cy="2581656"/>
          </a:xfrm>
          <a:prstGeom prst="rect"/>
          <a:blipFill>
            <a:blip xmlns:r="http://schemas.openxmlformats.org/officeDocument/2006/relationships" r:embed="rId1" cstate="print"/>
            <a:stretch>
              <a:fillRect/>
            </a:stretch>
          </a:blipFill>
        </p:spPr>
        <p:txBody>
          <a:bodyPr bIns="0" lIns="0" rIns="0" rtlCol="0" tIns="0" wrap="square"/>
          <a:p/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91" name="object 2"/>
          <p:cNvSpPr txBox="1"/>
          <p:nvPr/>
        </p:nvSpPr>
        <p:spPr>
          <a:xfrm>
            <a:off x="535940" y="1043174"/>
            <a:ext cx="5008245" cy="5293360"/>
          </a:xfrm>
          <a:prstGeom prst="rect"/>
        </p:spPr>
        <p:txBody>
          <a:bodyPr bIns="0" lIns="0" rIns="0" rtlCol="0" tIns="158750" vert="horz" wrap="square">
            <a:spAutoFit/>
          </a:bodyPr>
          <a:p>
            <a:pPr indent="-515620" marL="527685">
              <a:lnSpc>
                <a:spcPct val="100000"/>
              </a:lnSpc>
              <a:spcBef>
                <a:spcPts val="1250"/>
              </a:spcBef>
              <a:buAutoNum type="arabicPeriod"/>
              <a:tabLst>
                <a:tab algn="l" pos="528320"/>
              </a:tabLst>
            </a:pPr>
            <a:r>
              <a:rPr b="1" dirty="0" sz="4800" spc="-5">
                <a:latin typeface="Book Antiqua"/>
                <a:cs typeface="Book Antiqua"/>
              </a:rPr>
              <a:t>Diagnostic</a:t>
            </a:r>
            <a:endParaRPr sz="4800">
              <a:latin typeface="Book Antiqua"/>
              <a:cs typeface="Book Antiqua"/>
            </a:endParaRPr>
          </a:p>
          <a:p>
            <a:pPr indent="-515620" marL="527685">
              <a:lnSpc>
                <a:spcPct val="100000"/>
              </a:lnSpc>
              <a:spcBef>
                <a:spcPts val="1150"/>
              </a:spcBef>
              <a:buAutoNum type="arabicPeriod"/>
              <a:tabLst>
                <a:tab algn="l" pos="528320"/>
              </a:tabLst>
            </a:pPr>
            <a:r>
              <a:rPr b="1" dirty="0" sz="4800" spc="-5">
                <a:latin typeface="Book Antiqua"/>
                <a:cs typeface="Book Antiqua"/>
              </a:rPr>
              <a:t>Ablative</a:t>
            </a:r>
            <a:endParaRPr sz="4800">
              <a:latin typeface="Book Antiqua"/>
              <a:cs typeface="Book Antiqua"/>
            </a:endParaRPr>
          </a:p>
          <a:p>
            <a:pPr indent="-515620" marL="527685">
              <a:lnSpc>
                <a:spcPct val="100000"/>
              </a:lnSpc>
              <a:spcBef>
                <a:spcPts val="1155"/>
              </a:spcBef>
              <a:buAutoNum type="arabicPeriod"/>
              <a:tabLst>
                <a:tab algn="l" pos="528320"/>
              </a:tabLst>
            </a:pPr>
            <a:r>
              <a:rPr b="1" dirty="0" sz="4800" spc="-5">
                <a:latin typeface="Book Antiqua"/>
                <a:cs typeface="Book Antiqua"/>
              </a:rPr>
              <a:t>Palliative</a:t>
            </a:r>
            <a:endParaRPr sz="4800">
              <a:latin typeface="Book Antiqua"/>
              <a:cs typeface="Book Antiqua"/>
            </a:endParaRPr>
          </a:p>
          <a:p>
            <a:pPr indent="-515620" marL="527685">
              <a:lnSpc>
                <a:spcPct val="100000"/>
              </a:lnSpc>
              <a:spcBef>
                <a:spcPts val="1150"/>
              </a:spcBef>
              <a:buAutoNum type="arabicPeriod"/>
              <a:tabLst>
                <a:tab algn="l" pos="528320"/>
              </a:tabLst>
            </a:pPr>
            <a:r>
              <a:rPr b="1" dirty="0" sz="4800" spc="-5">
                <a:latin typeface="Book Antiqua"/>
                <a:cs typeface="Book Antiqua"/>
              </a:rPr>
              <a:t>Reconstructive</a:t>
            </a:r>
            <a:endParaRPr sz="4800">
              <a:latin typeface="Book Antiqua"/>
              <a:cs typeface="Book Antiqua"/>
            </a:endParaRPr>
          </a:p>
          <a:p>
            <a:pPr indent="-515620" marL="527685">
              <a:lnSpc>
                <a:spcPct val="100000"/>
              </a:lnSpc>
              <a:spcBef>
                <a:spcPts val="1155"/>
              </a:spcBef>
              <a:buAutoNum type="arabicPeriod"/>
              <a:tabLst>
                <a:tab algn="l" pos="528320"/>
              </a:tabLst>
            </a:pPr>
            <a:r>
              <a:rPr b="1" dirty="0" sz="4800" spc="-5">
                <a:latin typeface="Book Antiqua"/>
                <a:cs typeface="Book Antiqua"/>
              </a:rPr>
              <a:t>Transplantation</a:t>
            </a:r>
            <a:endParaRPr sz="4800">
              <a:latin typeface="Book Antiqua"/>
              <a:cs typeface="Book Antiqua"/>
            </a:endParaRPr>
          </a:p>
          <a:p>
            <a:pPr indent="-515620" marL="527685">
              <a:lnSpc>
                <a:spcPct val="100000"/>
              </a:lnSpc>
              <a:spcBef>
                <a:spcPts val="1155"/>
              </a:spcBef>
              <a:buAutoNum type="arabicPeriod"/>
              <a:tabLst>
                <a:tab algn="l" pos="528320"/>
              </a:tabLst>
            </a:pPr>
            <a:r>
              <a:rPr b="1" dirty="0" sz="4800" spc="-5">
                <a:latin typeface="Book Antiqua"/>
                <a:cs typeface="Book Antiqua"/>
              </a:rPr>
              <a:t>Constructive</a:t>
            </a:r>
            <a:endParaRPr sz="4800">
              <a:latin typeface="Book Antiqua"/>
              <a:cs typeface="Book Antiqua"/>
            </a:endParaRPr>
          </a:p>
        </p:txBody>
      </p:sp>
      <p:sp>
        <p:nvSpPr>
          <p:cNvPr id="1048792" name="object 3"/>
          <p:cNvSpPr txBox="1">
            <a:spLocks noGrp="1"/>
          </p:cNvSpPr>
          <p:nvPr>
            <p:ph type="title"/>
          </p:nvPr>
        </p:nvSpPr>
        <p:spPr>
          <a:xfrm>
            <a:off x="298805" y="183337"/>
            <a:ext cx="8550275" cy="848994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400" spc="-215"/>
              <a:t>SURGERIES </a:t>
            </a:r>
            <a:r>
              <a:rPr dirty="0" sz="5400" spc="-310"/>
              <a:t>BASED </a:t>
            </a:r>
            <a:r>
              <a:rPr dirty="0" sz="5400" spc="-190"/>
              <a:t>ON</a:t>
            </a:r>
            <a:r>
              <a:rPr dirty="0" sz="5400" spc="-75"/>
              <a:t> </a:t>
            </a:r>
            <a:r>
              <a:rPr dirty="0" sz="5400" spc="-305"/>
              <a:t>PURPOSE</a:t>
            </a:r>
            <a:endParaRPr sz="540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93" name="object 2"/>
          <p:cNvSpPr txBox="1"/>
          <p:nvPr/>
        </p:nvSpPr>
        <p:spPr>
          <a:xfrm>
            <a:off x="402437" y="1332687"/>
            <a:ext cx="8468360" cy="5001260"/>
          </a:xfrm>
          <a:prstGeom prst="rect"/>
        </p:spPr>
        <p:txBody>
          <a:bodyPr bIns="0" lIns="0" rIns="0" rtlCol="0" tIns="12700" vert="horz" wrap="square">
            <a:spAutoFit/>
          </a:bodyPr>
          <a:p>
            <a:pPr indent="-342900" marL="355600" marR="508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algn="l" pos="355600"/>
                <a:tab algn="l" pos="812165"/>
              </a:tabLst>
            </a:pPr>
            <a:r>
              <a:rPr b="1" dirty="0" sz="4800" spc="-5">
                <a:latin typeface="Book Antiqua"/>
                <a:cs typeface="Book Antiqua"/>
              </a:rPr>
              <a:t>Surgeries </a:t>
            </a:r>
            <a:r>
              <a:rPr b="1" dirty="0" sz="4800" spc="-5">
                <a:solidFill>
                  <a:srgbClr val="FF0000"/>
                </a:solidFill>
                <a:latin typeface="Book Antiqua"/>
                <a:cs typeface="Book Antiqua"/>
              </a:rPr>
              <a:t>to </a:t>
            </a:r>
            <a:r>
              <a:rPr b="1" dirty="0" sz="4800" spc="-5">
                <a:latin typeface="Book Antiqua"/>
                <a:cs typeface="Book Antiqua"/>
              </a:rPr>
              <a:t>make or </a:t>
            </a:r>
            <a:r>
              <a:rPr b="1" dirty="0" sz="4800">
                <a:solidFill>
                  <a:srgbClr val="FF0000"/>
                </a:solidFill>
                <a:latin typeface="Book Antiqua"/>
                <a:cs typeface="Book Antiqua"/>
              </a:rPr>
              <a:t>confirm  a	</a:t>
            </a:r>
            <a:r>
              <a:rPr b="1" dirty="0" sz="4800" spc="-5">
                <a:solidFill>
                  <a:srgbClr val="FF0000"/>
                </a:solidFill>
                <a:latin typeface="Book Antiqua"/>
                <a:cs typeface="Book Antiqua"/>
              </a:rPr>
              <a:t>diagnosis</a:t>
            </a:r>
            <a:endParaRPr sz="4800">
              <a:latin typeface="Book Antiqua"/>
              <a:cs typeface="Book Antiqua"/>
            </a:endParaRPr>
          </a:p>
          <a:p>
            <a:pPr indent="-342900" marL="355600">
              <a:lnSpc>
                <a:spcPct val="100000"/>
              </a:lnSpc>
              <a:spcBef>
                <a:spcPts val="1155"/>
              </a:spcBef>
              <a:buFont typeface="Arial"/>
              <a:buChar char="•"/>
              <a:tabLst>
                <a:tab algn="l" pos="355600"/>
              </a:tabLst>
            </a:pPr>
            <a:r>
              <a:rPr b="1" dirty="0" sz="4800" spc="-5">
                <a:latin typeface="Book Antiqua"/>
                <a:cs typeface="Book Antiqua"/>
              </a:rPr>
              <a:t>Examples</a:t>
            </a:r>
            <a:endParaRPr sz="4800">
              <a:latin typeface="Book Antiqua"/>
              <a:cs typeface="Book Antiqua"/>
            </a:endParaRPr>
          </a:p>
          <a:p>
            <a:pPr indent="-695325" marL="707390">
              <a:lnSpc>
                <a:spcPct val="100000"/>
              </a:lnSpc>
              <a:spcBef>
                <a:spcPts val="1155"/>
              </a:spcBef>
              <a:buFont typeface="Wingdings"/>
              <a:buChar char=""/>
              <a:tabLst>
                <a:tab algn="l" pos="708025"/>
              </a:tabLst>
            </a:pPr>
            <a:r>
              <a:rPr b="1" dirty="0" sz="4800">
                <a:latin typeface="Book Antiqua"/>
                <a:cs typeface="Book Antiqua"/>
              </a:rPr>
              <a:t>Biopsy</a:t>
            </a:r>
            <a:endParaRPr sz="4800">
              <a:latin typeface="Book Antiqua"/>
              <a:cs typeface="Book Antiqua"/>
            </a:endParaRPr>
          </a:p>
          <a:p>
            <a:pPr indent="-544195" marL="556260">
              <a:lnSpc>
                <a:spcPct val="100000"/>
              </a:lnSpc>
              <a:spcBef>
                <a:spcPts val="1155"/>
              </a:spcBef>
              <a:buFont typeface="Wingdings"/>
              <a:buChar char=""/>
              <a:tabLst>
                <a:tab algn="l" pos="556895"/>
              </a:tabLst>
            </a:pPr>
            <a:r>
              <a:rPr b="1" dirty="0" sz="4800">
                <a:latin typeface="Book Antiqua"/>
                <a:cs typeface="Book Antiqua"/>
              </a:rPr>
              <a:t>Broncho </a:t>
            </a:r>
            <a:r>
              <a:rPr b="1" dirty="0" sz="4800" spc="-5">
                <a:latin typeface="Book Antiqua"/>
                <a:cs typeface="Book Antiqua"/>
              </a:rPr>
              <a:t>Scopy</a:t>
            </a:r>
            <a:endParaRPr sz="4800">
              <a:latin typeface="Book Antiqua"/>
              <a:cs typeface="Book Antiqua"/>
            </a:endParaRPr>
          </a:p>
          <a:p>
            <a:pPr indent="-544195" marL="556260">
              <a:lnSpc>
                <a:spcPct val="100000"/>
              </a:lnSpc>
              <a:spcBef>
                <a:spcPts val="1150"/>
              </a:spcBef>
              <a:buFont typeface="Wingdings"/>
              <a:buChar char=""/>
              <a:tabLst>
                <a:tab algn="l" pos="556895"/>
              </a:tabLst>
            </a:pPr>
            <a:r>
              <a:rPr b="1" dirty="0" sz="4800" spc="-5">
                <a:latin typeface="Book Antiqua"/>
                <a:cs typeface="Book Antiqua"/>
              </a:rPr>
              <a:t>Endo</a:t>
            </a:r>
            <a:r>
              <a:rPr b="1" dirty="0" sz="4800" spc="20">
                <a:latin typeface="Book Antiqua"/>
                <a:cs typeface="Book Antiqua"/>
              </a:rPr>
              <a:t> </a:t>
            </a:r>
            <a:r>
              <a:rPr b="1" dirty="0" sz="4800" spc="-5">
                <a:latin typeface="Book Antiqua"/>
                <a:cs typeface="Book Antiqua"/>
              </a:rPr>
              <a:t>Scopy</a:t>
            </a:r>
            <a:endParaRPr sz="4800">
              <a:latin typeface="Book Antiqua"/>
              <a:cs typeface="Book Antiqua"/>
            </a:endParaRPr>
          </a:p>
        </p:txBody>
      </p:sp>
      <p:sp>
        <p:nvSpPr>
          <p:cNvPr id="1048794" name="object 3"/>
          <p:cNvSpPr txBox="1">
            <a:spLocks noGrp="1"/>
          </p:cNvSpPr>
          <p:nvPr>
            <p:ph type="title"/>
          </p:nvPr>
        </p:nvSpPr>
        <p:spPr>
          <a:xfrm>
            <a:off x="475589" y="55321"/>
            <a:ext cx="8195945" cy="1031875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600" spc="-345"/>
              <a:t>1. </a:t>
            </a:r>
            <a:r>
              <a:rPr dirty="0" sz="6600" spc="-110"/>
              <a:t>DIAGNOSTIC</a:t>
            </a:r>
            <a:r>
              <a:rPr dirty="0" sz="6600" spc="-195"/>
              <a:t> </a:t>
            </a:r>
            <a:r>
              <a:rPr dirty="0" sz="6600" spc="-250"/>
              <a:t>SURGERY</a:t>
            </a:r>
            <a:endParaRPr sz="660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95" name="object 2"/>
          <p:cNvSpPr txBox="1">
            <a:spLocks noGrp="1"/>
          </p:cNvSpPr>
          <p:nvPr>
            <p:ph type="title"/>
          </p:nvPr>
        </p:nvSpPr>
        <p:spPr>
          <a:xfrm>
            <a:off x="870610" y="132715"/>
            <a:ext cx="7400290" cy="1031240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600" spc="-345"/>
              <a:t>2. </a:t>
            </a:r>
            <a:r>
              <a:rPr dirty="0" sz="6600" spc="-50"/>
              <a:t>ABLATIVE</a:t>
            </a:r>
            <a:r>
              <a:rPr dirty="0" sz="6600" spc="-200"/>
              <a:t> </a:t>
            </a:r>
            <a:r>
              <a:rPr dirty="0" sz="6600" spc="-254"/>
              <a:t>SURGERY</a:t>
            </a:r>
            <a:endParaRPr sz="6600"/>
          </a:p>
        </p:txBody>
      </p:sp>
      <p:sp>
        <p:nvSpPr>
          <p:cNvPr id="1048796" name="object 3"/>
          <p:cNvSpPr txBox="1"/>
          <p:nvPr/>
        </p:nvSpPr>
        <p:spPr>
          <a:xfrm>
            <a:off x="402437" y="1559814"/>
            <a:ext cx="6586220" cy="4122420"/>
          </a:xfrm>
          <a:prstGeom prst="rect"/>
        </p:spPr>
        <p:txBody>
          <a:bodyPr bIns="0" lIns="0" rIns="0" rtlCol="0" tIns="12700" vert="horz" wrap="square">
            <a:spAutoFit/>
          </a:bodyPr>
          <a:p>
            <a:pPr indent="-342900" marL="355600" marR="508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algn="l" pos="355600"/>
                <a:tab algn="l" pos="3066415"/>
                <a:tab algn="l" pos="4047490"/>
                <a:tab algn="l" pos="6268085"/>
              </a:tabLst>
            </a:pPr>
            <a:r>
              <a:rPr b="1" dirty="0" sz="4800">
                <a:latin typeface="Book Antiqua"/>
                <a:cs typeface="Book Antiqua"/>
              </a:rPr>
              <a:t>Surgeries</a:t>
            </a:r>
            <a:r>
              <a:rPr b="1" dirty="0" sz="4800" spc="-10">
                <a:latin typeface="Book Antiqua"/>
                <a:cs typeface="Book Antiqua"/>
              </a:rPr>
              <a:t> </a:t>
            </a:r>
            <a:r>
              <a:rPr b="1" dirty="0" sz="4800">
                <a:solidFill>
                  <a:srgbClr val="FF0000"/>
                </a:solidFill>
                <a:latin typeface="Book Antiqua"/>
                <a:cs typeface="Book Antiqua"/>
              </a:rPr>
              <a:t>To	</a:t>
            </a:r>
            <a:r>
              <a:rPr b="1" dirty="0" sz="4800" spc="5">
                <a:solidFill>
                  <a:srgbClr val="FF0000"/>
                </a:solidFill>
                <a:latin typeface="Book Antiqua"/>
                <a:cs typeface="Book Antiqua"/>
              </a:rPr>
              <a:t>r</a:t>
            </a:r>
            <a:r>
              <a:rPr b="1" dirty="0" sz="4800">
                <a:solidFill>
                  <a:srgbClr val="FF0000"/>
                </a:solidFill>
                <a:latin typeface="Book Antiqua"/>
                <a:cs typeface="Book Antiqua"/>
              </a:rPr>
              <a:t>emove	a  diseased	</a:t>
            </a:r>
            <a:r>
              <a:rPr b="1" dirty="0" sz="4800" spc="-10">
                <a:solidFill>
                  <a:srgbClr val="FF0000"/>
                </a:solidFill>
                <a:latin typeface="Book Antiqua"/>
                <a:cs typeface="Book Antiqua"/>
              </a:rPr>
              <a:t>body</a:t>
            </a:r>
            <a:r>
              <a:rPr b="1" dirty="0" sz="4800" spc="5">
                <a:solidFill>
                  <a:srgbClr val="FF0000"/>
                </a:solidFill>
                <a:latin typeface="Book Antiqua"/>
                <a:cs typeface="Book Antiqua"/>
              </a:rPr>
              <a:t> </a:t>
            </a:r>
            <a:r>
              <a:rPr b="1" dirty="0" sz="4800">
                <a:solidFill>
                  <a:srgbClr val="FF0000"/>
                </a:solidFill>
                <a:latin typeface="Book Antiqua"/>
                <a:cs typeface="Book Antiqua"/>
              </a:rPr>
              <a:t>part.</a:t>
            </a:r>
            <a:endParaRPr sz="4800">
              <a:latin typeface="Book Antiqua"/>
              <a:cs typeface="Book Antiqua"/>
            </a:endParaRPr>
          </a:p>
          <a:p>
            <a:pPr indent="-342900" marL="355600">
              <a:lnSpc>
                <a:spcPct val="100000"/>
              </a:lnSpc>
              <a:spcBef>
                <a:spcPts val="1150"/>
              </a:spcBef>
              <a:buFont typeface="Arial"/>
              <a:buChar char="•"/>
              <a:tabLst>
                <a:tab algn="l" pos="355600"/>
              </a:tabLst>
            </a:pPr>
            <a:r>
              <a:rPr b="1" dirty="0" sz="4800">
                <a:latin typeface="Book Antiqua"/>
                <a:cs typeface="Book Antiqua"/>
              </a:rPr>
              <a:t>Examples</a:t>
            </a:r>
            <a:endParaRPr sz="4800">
              <a:latin typeface="Book Antiqua"/>
              <a:cs typeface="Book Antiqua"/>
            </a:endParaRPr>
          </a:p>
          <a:p>
            <a:pPr indent="-544195" marL="556260">
              <a:lnSpc>
                <a:spcPct val="100000"/>
              </a:lnSpc>
              <a:spcBef>
                <a:spcPts val="1155"/>
              </a:spcBef>
              <a:buSzPct val="97916"/>
              <a:buFont typeface="Wingdings"/>
              <a:buChar char=""/>
              <a:tabLst>
                <a:tab algn="l" pos="556895"/>
              </a:tabLst>
            </a:pPr>
            <a:r>
              <a:rPr b="1" dirty="0" sz="4800" spc="-5">
                <a:latin typeface="Book Antiqua"/>
                <a:cs typeface="Book Antiqua"/>
              </a:rPr>
              <a:t>Appendectomy</a:t>
            </a:r>
            <a:endParaRPr sz="4800">
              <a:latin typeface="Book Antiqua"/>
              <a:cs typeface="Book Antiqua"/>
            </a:endParaRPr>
          </a:p>
          <a:p>
            <a:pPr indent="-544195" marL="556260">
              <a:lnSpc>
                <a:spcPct val="100000"/>
              </a:lnSpc>
              <a:spcBef>
                <a:spcPts val="1155"/>
              </a:spcBef>
              <a:buSzPct val="97916"/>
              <a:buFont typeface="Wingdings"/>
              <a:buChar char=""/>
              <a:tabLst>
                <a:tab algn="l" pos="556895"/>
              </a:tabLst>
            </a:pPr>
            <a:r>
              <a:rPr b="1" dirty="0" sz="4800" spc="-5">
                <a:latin typeface="Book Antiqua"/>
                <a:cs typeface="Book Antiqua"/>
              </a:rPr>
              <a:t>Amputation</a:t>
            </a:r>
            <a:endParaRPr sz="4800">
              <a:latin typeface="Book Antiqua"/>
              <a:cs typeface="Book Antiqua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97" name="object 2"/>
          <p:cNvSpPr txBox="1">
            <a:spLocks noGrp="1"/>
          </p:cNvSpPr>
          <p:nvPr>
            <p:ph type="title"/>
          </p:nvPr>
        </p:nvSpPr>
        <p:spPr>
          <a:xfrm>
            <a:off x="626770" y="132715"/>
            <a:ext cx="7887970" cy="1031240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600" spc="-45"/>
              <a:t>3.PALLIATIVE</a:t>
            </a:r>
            <a:r>
              <a:rPr dirty="0" sz="6600" spc="-265"/>
              <a:t> </a:t>
            </a:r>
            <a:r>
              <a:rPr dirty="0" sz="6600" spc="-254"/>
              <a:t>SURGERY</a:t>
            </a:r>
            <a:endParaRPr sz="6600"/>
          </a:p>
        </p:txBody>
      </p:sp>
      <p:sp>
        <p:nvSpPr>
          <p:cNvPr id="1048798" name="object 3"/>
          <p:cNvSpPr txBox="1"/>
          <p:nvPr/>
        </p:nvSpPr>
        <p:spPr>
          <a:xfrm>
            <a:off x="330200" y="1343659"/>
            <a:ext cx="7174230" cy="4854575"/>
          </a:xfrm>
          <a:prstGeom prst="rect"/>
        </p:spPr>
        <p:txBody>
          <a:bodyPr bIns="0" lIns="0" rIns="0" rtlCol="0" tIns="12700" vert="horz" wrap="square">
            <a:spAutoFit/>
          </a:bodyPr>
          <a:p>
            <a:pPr indent="-343535" marL="355600" marR="508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algn="l" pos="356235"/>
                <a:tab algn="l" pos="3705860"/>
              </a:tabLst>
            </a:pPr>
            <a:r>
              <a:rPr b="1" dirty="0" sz="4800">
                <a:latin typeface="Book Antiqua"/>
                <a:cs typeface="Book Antiqua"/>
              </a:rPr>
              <a:t>Surgeries </a:t>
            </a:r>
            <a:r>
              <a:rPr b="1" dirty="0" sz="4800" spc="-5">
                <a:latin typeface="Book Antiqua"/>
                <a:cs typeface="Book Antiqua"/>
              </a:rPr>
              <a:t>to </a:t>
            </a:r>
            <a:r>
              <a:rPr b="1" dirty="0" sz="4800" spc="-5">
                <a:solidFill>
                  <a:srgbClr val="FF0000"/>
                </a:solidFill>
                <a:latin typeface="Book Antiqua"/>
                <a:cs typeface="Book Antiqua"/>
              </a:rPr>
              <a:t>relieve or  reduce intensity of </a:t>
            </a:r>
            <a:r>
              <a:rPr b="1" dirty="0" sz="4800">
                <a:solidFill>
                  <a:srgbClr val="FF0000"/>
                </a:solidFill>
                <a:latin typeface="Book Antiqua"/>
                <a:cs typeface="Book Antiqua"/>
              </a:rPr>
              <a:t>an  illness. </a:t>
            </a:r>
            <a:r>
              <a:rPr b="1" dirty="0" sz="4800" spc="-5">
                <a:latin typeface="Book Antiqua"/>
                <a:cs typeface="Book Antiqua"/>
              </a:rPr>
              <a:t>It</a:t>
            </a:r>
            <a:r>
              <a:rPr b="1" dirty="0" sz="4800">
                <a:latin typeface="Book Antiqua"/>
                <a:cs typeface="Book Antiqua"/>
              </a:rPr>
              <a:t> </a:t>
            </a:r>
            <a:r>
              <a:rPr b="1" dirty="0" sz="4800" spc="-5">
                <a:latin typeface="Book Antiqua"/>
                <a:cs typeface="Book Antiqua"/>
              </a:rPr>
              <a:t>is	not</a:t>
            </a:r>
            <a:r>
              <a:rPr b="1" dirty="0" sz="4800" spc="-90">
                <a:latin typeface="Book Antiqua"/>
                <a:cs typeface="Book Antiqua"/>
              </a:rPr>
              <a:t> </a:t>
            </a:r>
            <a:r>
              <a:rPr b="1" dirty="0" sz="4800">
                <a:latin typeface="Book Antiqua"/>
                <a:cs typeface="Book Antiqua"/>
              </a:rPr>
              <a:t>curative.</a:t>
            </a:r>
            <a:endParaRPr sz="4800">
              <a:latin typeface="Book Antiqua"/>
              <a:cs typeface="Book Antiqua"/>
            </a:endParaRPr>
          </a:p>
          <a:p>
            <a:pPr indent="-343535" marL="355600">
              <a:lnSpc>
                <a:spcPct val="100000"/>
              </a:lnSpc>
              <a:spcBef>
                <a:spcPts val="1155"/>
              </a:spcBef>
              <a:buFont typeface="Arial"/>
              <a:buChar char="•"/>
              <a:tabLst>
                <a:tab algn="l" pos="356235"/>
              </a:tabLst>
            </a:pPr>
            <a:r>
              <a:rPr b="1" dirty="0" sz="4800" spc="-5">
                <a:latin typeface="Book Antiqua"/>
                <a:cs typeface="Book Antiqua"/>
              </a:rPr>
              <a:t>Examples.</a:t>
            </a:r>
            <a:endParaRPr sz="4800">
              <a:latin typeface="Book Antiqua"/>
              <a:cs typeface="Book Antiqua"/>
            </a:endParaRPr>
          </a:p>
          <a:p>
            <a:pPr indent="-544195" marL="556260">
              <a:lnSpc>
                <a:spcPct val="100000"/>
              </a:lnSpc>
              <a:spcBef>
                <a:spcPts val="1155"/>
              </a:spcBef>
              <a:buSzPct val="97916"/>
              <a:buFont typeface="Wingdings"/>
              <a:buChar char=""/>
              <a:tabLst>
                <a:tab algn="l" pos="556895"/>
              </a:tabLst>
            </a:pPr>
            <a:r>
              <a:rPr b="1" dirty="0" sz="4800" spc="-5">
                <a:latin typeface="Book Antiqua"/>
                <a:cs typeface="Book Antiqua"/>
              </a:rPr>
              <a:t>Colostomy</a:t>
            </a:r>
            <a:endParaRPr sz="4800">
              <a:latin typeface="Book Antiqua"/>
              <a:cs typeface="Book Antiqua"/>
            </a:endParaRPr>
          </a:p>
          <a:p>
            <a:pPr indent="-544195" marL="556260">
              <a:lnSpc>
                <a:spcPct val="100000"/>
              </a:lnSpc>
              <a:spcBef>
                <a:spcPts val="1150"/>
              </a:spcBef>
              <a:buSzPct val="97916"/>
              <a:buFont typeface="Wingdings"/>
              <a:buChar char=""/>
              <a:tabLst>
                <a:tab algn="l" pos="556895"/>
              </a:tabLst>
            </a:pPr>
            <a:r>
              <a:rPr b="1" dirty="0" sz="4800" spc="-5">
                <a:latin typeface="Book Antiqua"/>
                <a:cs typeface="Book Antiqua"/>
              </a:rPr>
              <a:t>Nerve root resection</a:t>
            </a:r>
            <a:endParaRPr sz="4800">
              <a:latin typeface="Book Antiqua"/>
              <a:cs typeface="Book Antiqua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99" name="object 2"/>
          <p:cNvSpPr txBox="1">
            <a:spLocks noGrp="1"/>
          </p:cNvSpPr>
          <p:nvPr>
            <p:ph type="title"/>
          </p:nvPr>
        </p:nvSpPr>
        <p:spPr>
          <a:xfrm>
            <a:off x="417677" y="102184"/>
            <a:ext cx="8309609" cy="848994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400" spc="-285"/>
              <a:t>4. </a:t>
            </a:r>
            <a:r>
              <a:rPr dirty="0" sz="5400" spc="-114"/>
              <a:t>RECONSTRUCTIVE</a:t>
            </a:r>
            <a:r>
              <a:rPr dirty="0" sz="5400" spc="-135"/>
              <a:t> </a:t>
            </a:r>
            <a:r>
              <a:rPr dirty="0" sz="5400" spc="-210"/>
              <a:t>SURGERY</a:t>
            </a:r>
            <a:endParaRPr sz="5400"/>
          </a:p>
        </p:txBody>
      </p:sp>
      <p:sp>
        <p:nvSpPr>
          <p:cNvPr id="1048800" name="object 3"/>
          <p:cNvSpPr txBox="1"/>
          <p:nvPr/>
        </p:nvSpPr>
        <p:spPr>
          <a:xfrm>
            <a:off x="474370" y="1052575"/>
            <a:ext cx="7989570" cy="5512435"/>
          </a:xfrm>
          <a:prstGeom prst="rect"/>
        </p:spPr>
        <p:txBody>
          <a:bodyPr bIns="0" lIns="0" rIns="0" rtlCol="0" tIns="12065" vert="horz" wrap="square">
            <a:spAutoFit/>
          </a:bodyPr>
          <a:p>
            <a:pPr indent="-342900" marL="355600" marR="508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algn="l" pos="355600"/>
              </a:tabLst>
            </a:pPr>
            <a:r>
              <a:rPr b="1" dirty="0" sz="4000" spc="-5">
                <a:latin typeface="Book Antiqua"/>
                <a:cs typeface="Book Antiqua"/>
              </a:rPr>
              <a:t>Surgeries to </a:t>
            </a:r>
            <a:r>
              <a:rPr b="1" dirty="0" sz="4000">
                <a:latin typeface="Book Antiqua"/>
                <a:cs typeface="Book Antiqua"/>
              </a:rPr>
              <a:t>restore </a:t>
            </a:r>
            <a:r>
              <a:rPr b="1" dirty="0" sz="4000" spc="-10">
                <a:latin typeface="Book Antiqua"/>
                <a:cs typeface="Book Antiqua"/>
              </a:rPr>
              <a:t>function to  </a:t>
            </a:r>
            <a:r>
              <a:rPr b="1" dirty="0" sz="4000">
                <a:latin typeface="Book Antiqua"/>
                <a:cs typeface="Book Antiqua"/>
              </a:rPr>
              <a:t>traumatized </a:t>
            </a:r>
            <a:r>
              <a:rPr b="1" dirty="0" sz="4000" spc="-5">
                <a:latin typeface="Book Antiqua"/>
                <a:cs typeface="Book Antiqua"/>
              </a:rPr>
              <a:t>or malfunctioning  </a:t>
            </a:r>
            <a:r>
              <a:rPr b="1" dirty="0" sz="4000" spc="-10">
                <a:latin typeface="Book Antiqua"/>
                <a:cs typeface="Book Antiqua"/>
              </a:rPr>
              <a:t>tissue </a:t>
            </a:r>
            <a:r>
              <a:rPr b="1" dirty="0" sz="4000" spc="-5">
                <a:latin typeface="Book Antiqua"/>
                <a:cs typeface="Book Antiqua"/>
              </a:rPr>
              <a:t>or to </a:t>
            </a:r>
            <a:r>
              <a:rPr b="1" dirty="0" sz="4000" spc="-10">
                <a:latin typeface="Book Antiqua"/>
                <a:cs typeface="Book Antiqua"/>
              </a:rPr>
              <a:t>improve </a:t>
            </a:r>
            <a:r>
              <a:rPr b="1" dirty="0" sz="4000" spc="-5">
                <a:latin typeface="Book Antiqua"/>
                <a:cs typeface="Book Antiqua"/>
              </a:rPr>
              <a:t>self</a:t>
            </a:r>
            <a:r>
              <a:rPr b="1" dirty="0" sz="4000" spc="75">
                <a:latin typeface="Book Antiqua"/>
                <a:cs typeface="Book Antiqua"/>
              </a:rPr>
              <a:t> </a:t>
            </a:r>
            <a:r>
              <a:rPr b="1" dirty="0" sz="4000" spc="-5">
                <a:latin typeface="Book Antiqua"/>
                <a:cs typeface="Book Antiqua"/>
              </a:rPr>
              <a:t>concept.</a:t>
            </a:r>
            <a:endParaRPr sz="4000">
              <a:latin typeface="Book Antiqua"/>
              <a:cs typeface="Book Antiqua"/>
            </a:endParaRPr>
          </a:p>
          <a:p>
            <a:pPr indent="-342900" marL="355600">
              <a:lnSpc>
                <a:spcPct val="100000"/>
              </a:lnSpc>
              <a:spcBef>
                <a:spcPts val="960"/>
              </a:spcBef>
              <a:buFont typeface="Arial"/>
              <a:buChar char="•"/>
              <a:tabLst>
                <a:tab algn="l" pos="355600"/>
              </a:tabLst>
            </a:pPr>
            <a:r>
              <a:rPr b="1" dirty="0" sz="4000" spc="-5">
                <a:latin typeface="Book Antiqua"/>
                <a:cs typeface="Book Antiqua"/>
              </a:rPr>
              <a:t>Examples.</a:t>
            </a:r>
            <a:endParaRPr sz="4000">
              <a:latin typeface="Book Antiqua"/>
              <a:cs typeface="Book Antiqua"/>
            </a:endParaRPr>
          </a:p>
          <a:p>
            <a:pPr indent="-453390" marL="465455">
              <a:lnSpc>
                <a:spcPct val="100000"/>
              </a:lnSpc>
              <a:spcBef>
                <a:spcPts val="965"/>
              </a:spcBef>
              <a:buSzPct val="97500"/>
              <a:buFont typeface="Wingdings"/>
              <a:buChar char=""/>
              <a:tabLst>
                <a:tab algn="l" pos="466090"/>
              </a:tabLst>
            </a:pPr>
            <a:r>
              <a:rPr b="1" dirty="0" sz="4000" spc="-5">
                <a:latin typeface="Book Antiqua"/>
                <a:cs typeface="Book Antiqua"/>
              </a:rPr>
              <a:t>Scar revision</a:t>
            </a:r>
            <a:endParaRPr sz="4000">
              <a:latin typeface="Book Antiqua"/>
              <a:cs typeface="Book Antiqua"/>
            </a:endParaRPr>
          </a:p>
          <a:p>
            <a:pPr indent="-453390" marL="465455">
              <a:lnSpc>
                <a:spcPct val="100000"/>
              </a:lnSpc>
              <a:spcBef>
                <a:spcPts val="960"/>
              </a:spcBef>
              <a:buSzPct val="97500"/>
              <a:buFont typeface="Wingdings"/>
              <a:buChar char=""/>
              <a:tabLst>
                <a:tab algn="l" pos="466090"/>
              </a:tabLst>
            </a:pPr>
            <a:r>
              <a:rPr b="1" dirty="0" sz="4000" spc="-5">
                <a:latin typeface="Book Antiqua"/>
                <a:cs typeface="Book Antiqua"/>
              </a:rPr>
              <a:t>Plastic</a:t>
            </a:r>
            <a:r>
              <a:rPr b="1" dirty="0" sz="4000" spc="10">
                <a:latin typeface="Book Antiqua"/>
                <a:cs typeface="Book Antiqua"/>
              </a:rPr>
              <a:t> </a:t>
            </a:r>
            <a:r>
              <a:rPr b="1" dirty="0" sz="4000" spc="-5">
                <a:latin typeface="Book Antiqua"/>
                <a:cs typeface="Book Antiqua"/>
              </a:rPr>
              <a:t>surgery</a:t>
            </a:r>
            <a:endParaRPr sz="4000">
              <a:latin typeface="Book Antiqua"/>
              <a:cs typeface="Book Antiqua"/>
            </a:endParaRPr>
          </a:p>
          <a:p>
            <a:pPr indent="-453390" marL="465455">
              <a:lnSpc>
                <a:spcPct val="100000"/>
              </a:lnSpc>
              <a:spcBef>
                <a:spcPts val="960"/>
              </a:spcBef>
              <a:buSzPct val="97500"/>
              <a:buFont typeface="Wingdings"/>
              <a:buChar char=""/>
              <a:tabLst>
                <a:tab algn="l" pos="466090"/>
              </a:tabLst>
            </a:pPr>
            <a:r>
              <a:rPr b="1" dirty="0" sz="4000" spc="-5">
                <a:latin typeface="Book Antiqua"/>
                <a:cs typeface="Book Antiqua"/>
              </a:rPr>
              <a:t>Internal fixation of a</a:t>
            </a:r>
            <a:r>
              <a:rPr b="1" dirty="0" sz="4000" spc="30">
                <a:latin typeface="Book Antiqua"/>
                <a:cs typeface="Book Antiqua"/>
              </a:rPr>
              <a:t> </a:t>
            </a:r>
            <a:r>
              <a:rPr b="1" dirty="0" sz="4000" spc="-5">
                <a:latin typeface="Book Antiqua"/>
                <a:cs typeface="Book Antiqua"/>
              </a:rPr>
              <a:t>fracture</a:t>
            </a:r>
            <a:endParaRPr sz="4000">
              <a:latin typeface="Book Antiqua"/>
              <a:cs typeface="Book Antiqua"/>
            </a:endParaRPr>
          </a:p>
          <a:p>
            <a:pPr indent="-453390" marL="465455">
              <a:lnSpc>
                <a:spcPct val="100000"/>
              </a:lnSpc>
              <a:spcBef>
                <a:spcPts val="960"/>
              </a:spcBef>
              <a:buSzPct val="97500"/>
              <a:buFont typeface="Wingdings"/>
              <a:buChar char=""/>
              <a:tabLst>
                <a:tab algn="l" pos="466090"/>
              </a:tabLst>
            </a:pPr>
            <a:r>
              <a:rPr b="1" dirty="0" sz="4000">
                <a:latin typeface="Book Antiqua"/>
                <a:cs typeface="Book Antiqua"/>
              </a:rPr>
              <a:t>Breast</a:t>
            </a:r>
            <a:r>
              <a:rPr b="1" dirty="0" sz="4000" spc="-10">
                <a:latin typeface="Book Antiqua"/>
                <a:cs typeface="Book Antiqua"/>
              </a:rPr>
              <a:t> reconstruction</a:t>
            </a:r>
            <a:endParaRPr sz="4000">
              <a:latin typeface="Book Antiqua"/>
              <a:cs typeface="Book Antiqua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01" name="object 2"/>
          <p:cNvSpPr txBox="1">
            <a:spLocks noGrp="1"/>
          </p:cNvSpPr>
          <p:nvPr>
            <p:ph type="title"/>
          </p:nvPr>
        </p:nvSpPr>
        <p:spPr>
          <a:xfrm>
            <a:off x="321665" y="260730"/>
            <a:ext cx="8500745" cy="848360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400" spc="-140"/>
              <a:t>5.TRANSPLANTATION</a:t>
            </a:r>
            <a:r>
              <a:rPr dirty="0" sz="5400" spc="-180"/>
              <a:t> </a:t>
            </a:r>
            <a:r>
              <a:rPr dirty="0" sz="5400" spc="-210"/>
              <a:t>SURGERY</a:t>
            </a:r>
            <a:endParaRPr sz="5400"/>
          </a:p>
        </p:txBody>
      </p:sp>
      <p:sp>
        <p:nvSpPr>
          <p:cNvPr id="1048802" name="object 3"/>
          <p:cNvSpPr txBox="1"/>
          <p:nvPr/>
        </p:nvSpPr>
        <p:spPr>
          <a:xfrm>
            <a:off x="474370" y="1332687"/>
            <a:ext cx="7986395" cy="4708525"/>
          </a:xfrm>
          <a:prstGeom prst="rect"/>
        </p:spPr>
        <p:txBody>
          <a:bodyPr bIns="0" lIns="0" rIns="0" rtlCol="0" tIns="12700" vert="horz" wrap="square">
            <a:spAutoFit/>
          </a:bodyPr>
          <a:p>
            <a:pPr indent="-342900" marL="355600" marR="508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algn="l" pos="355600"/>
              </a:tabLst>
            </a:pPr>
            <a:r>
              <a:rPr b="1" dirty="0" sz="4800" spc="-5">
                <a:latin typeface="Book Antiqua"/>
                <a:cs typeface="Book Antiqua"/>
              </a:rPr>
              <a:t>Surgeries to </a:t>
            </a:r>
            <a:r>
              <a:rPr b="1" dirty="0" sz="4800">
                <a:latin typeface="Book Antiqua"/>
                <a:cs typeface="Book Antiqua"/>
              </a:rPr>
              <a:t>replace </a:t>
            </a:r>
            <a:r>
              <a:rPr b="1" dirty="0" sz="4800" spc="-10">
                <a:latin typeface="Book Antiqua"/>
                <a:cs typeface="Book Antiqua"/>
              </a:rPr>
              <a:t>organs  </a:t>
            </a:r>
            <a:r>
              <a:rPr b="1" dirty="0" sz="4800" spc="-5">
                <a:latin typeface="Book Antiqua"/>
                <a:cs typeface="Book Antiqua"/>
              </a:rPr>
              <a:t>or </a:t>
            </a:r>
            <a:r>
              <a:rPr b="1" dirty="0" sz="4800">
                <a:latin typeface="Book Antiqua"/>
                <a:cs typeface="Book Antiqua"/>
              </a:rPr>
              <a:t>structures </a:t>
            </a:r>
            <a:r>
              <a:rPr b="1" dirty="0" sz="4800" spc="-5">
                <a:latin typeface="Book Antiqua"/>
                <a:cs typeface="Book Antiqua"/>
              </a:rPr>
              <a:t>that </a:t>
            </a:r>
            <a:r>
              <a:rPr b="1" dirty="0" sz="4800">
                <a:latin typeface="Book Antiqua"/>
                <a:cs typeface="Book Antiqua"/>
              </a:rPr>
              <a:t>are  diseased </a:t>
            </a:r>
            <a:r>
              <a:rPr b="1" dirty="0" sz="4800" spc="-10">
                <a:latin typeface="Book Antiqua"/>
                <a:cs typeface="Book Antiqua"/>
              </a:rPr>
              <a:t>or</a:t>
            </a:r>
            <a:r>
              <a:rPr b="1" dirty="0" sz="4800" spc="-75">
                <a:latin typeface="Book Antiqua"/>
                <a:cs typeface="Book Antiqua"/>
              </a:rPr>
              <a:t> </a:t>
            </a:r>
            <a:r>
              <a:rPr b="1" dirty="0" sz="4800" spc="-5">
                <a:latin typeface="Book Antiqua"/>
                <a:cs typeface="Book Antiqua"/>
              </a:rPr>
              <a:t>malfunctioning</a:t>
            </a:r>
            <a:endParaRPr sz="4800">
              <a:latin typeface="Book Antiqua"/>
              <a:cs typeface="Book Antiqua"/>
            </a:endParaRPr>
          </a:p>
          <a:p>
            <a:pPr indent="-342900" marL="355600">
              <a:lnSpc>
                <a:spcPct val="100000"/>
              </a:lnSpc>
              <a:spcBef>
                <a:spcPts val="1160"/>
              </a:spcBef>
              <a:buFont typeface="Arial"/>
              <a:buChar char="•"/>
              <a:tabLst>
                <a:tab algn="l" pos="355600"/>
              </a:tabLst>
            </a:pPr>
            <a:r>
              <a:rPr b="1" dirty="0" sz="4800">
                <a:latin typeface="Book Antiqua"/>
                <a:cs typeface="Book Antiqua"/>
              </a:rPr>
              <a:t>Examples</a:t>
            </a:r>
            <a:endParaRPr sz="4800">
              <a:latin typeface="Book Antiqua"/>
              <a:cs typeface="Book Antiqua"/>
            </a:endParaRPr>
          </a:p>
          <a:p>
            <a:pPr indent="-342900" marL="355600" marR="2033270">
              <a:lnSpc>
                <a:spcPct val="100000"/>
              </a:lnSpc>
              <a:spcBef>
                <a:spcPts val="1150"/>
              </a:spcBef>
              <a:buSzPct val="97916"/>
              <a:buFont typeface="Wingdings"/>
              <a:buChar char=""/>
              <a:tabLst>
                <a:tab algn="l" pos="556895"/>
              </a:tabLst>
            </a:pPr>
            <a:r>
              <a:rPr b="1" dirty="0" sz="4800" spc="-5">
                <a:latin typeface="Book Antiqua"/>
                <a:cs typeface="Book Antiqua"/>
              </a:rPr>
              <a:t>Kidney, liver, </a:t>
            </a:r>
            <a:r>
              <a:rPr b="1" dirty="0" sz="4800">
                <a:latin typeface="Book Antiqua"/>
                <a:cs typeface="Book Antiqua"/>
              </a:rPr>
              <a:t>heart  </a:t>
            </a:r>
            <a:r>
              <a:rPr b="1" dirty="0" sz="4800" spc="-5">
                <a:latin typeface="Book Antiqua"/>
                <a:cs typeface="Book Antiqua"/>
              </a:rPr>
              <a:t>transplantation.</a:t>
            </a:r>
            <a:endParaRPr sz="4800">
              <a:latin typeface="Book Antiqua"/>
              <a:cs typeface="Book Antiqua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03" name="object 2"/>
          <p:cNvSpPr txBox="1">
            <a:spLocks noGrp="1"/>
          </p:cNvSpPr>
          <p:nvPr>
            <p:ph type="title"/>
          </p:nvPr>
        </p:nvSpPr>
        <p:spPr>
          <a:xfrm>
            <a:off x="445109" y="0"/>
            <a:ext cx="8256270" cy="939800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45"/>
              <a:t>6.CONSTRUCTIVE</a:t>
            </a:r>
            <a:r>
              <a:rPr dirty="0" spc="-290"/>
              <a:t> </a:t>
            </a:r>
            <a:r>
              <a:rPr dirty="0" spc="-235"/>
              <a:t>SURGERY</a:t>
            </a:r>
          </a:p>
        </p:txBody>
      </p:sp>
      <p:sp>
        <p:nvSpPr>
          <p:cNvPr id="1048804" name="object 3"/>
          <p:cNvSpPr txBox="1"/>
          <p:nvPr/>
        </p:nvSpPr>
        <p:spPr>
          <a:xfrm>
            <a:off x="258267" y="1044955"/>
            <a:ext cx="7156450" cy="5586095"/>
          </a:xfrm>
          <a:prstGeom prst="rect"/>
        </p:spPr>
        <p:txBody>
          <a:bodyPr bIns="0" lIns="0" rIns="0" rtlCol="0" tIns="12700" vert="horz" wrap="square">
            <a:spAutoFit/>
          </a:bodyPr>
          <a:p>
            <a:pPr indent="-342900" marL="355600" marR="36068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algn="l" pos="355600"/>
                <a:tab algn="l" pos="3876040"/>
                <a:tab algn="l" pos="4047490"/>
              </a:tabLst>
            </a:pPr>
            <a:r>
              <a:rPr b="1" dirty="0" sz="4800">
                <a:latin typeface="Book Antiqua"/>
                <a:cs typeface="Book Antiqua"/>
              </a:rPr>
              <a:t>Surgeries</a:t>
            </a:r>
            <a:r>
              <a:rPr b="1" dirty="0" sz="4800" spc="-15">
                <a:latin typeface="Book Antiqua"/>
                <a:cs typeface="Book Antiqua"/>
              </a:rPr>
              <a:t> </a:t>
            </a:r>
            <a:r>
              <a:rPr b="1" dirty="0" sz="4800">
                <a:latin typeface="Book Antiqua"/>
                <a:cs typeface="Book Antiqua"/>
              </a:rPr>
              <a:t>To	restore  </a:t>
            </a:r>
            <a:r>
              <a:rPr b="1" dirty="0" sz="4800" spc="-5">
                <a:latin typeface="Book Antiqua"/>
                <a:cs typeface="Book Antiqua"/>
              </a:rPr>
              <a:t>function</a:t>
            </a:r>
            <a:r>
              <a:rPr b="1" dirty="0" sz="4800">
                <a:latin typeface="Book Antiqua"/>
                <a:cs typeface="Book Antiqua"/>
              </a:rPr>
              <a:t>s</a:t>
            </a:r>
            <a:r>
              <a:rPr b="1" dirty="0" sz="4800" spc="10">
                <a:latin typeface="Book Antiqua"/>
                <a:cs typeface="Book Antiqua"/>
              </a:rPr>
              <a:t> </a:t>
            </a:r>
            <a:r>
              <a:rPr b="1" dirty="0" sz="4800" spc="-5">
                <a:latin typeface="Book Antiqua"/>
                <a:cs typeface="Book Antiqua"/>
              </a:rPr>
              <a:t>i</a:t>
            </a:r>
            <a:r>
              <a:rPr b="1" dirty="0" sz="4800">
                <a:latin typeface="Book Antiqua"/>
                <a:cs typeface="Book Antiqua"/>
              </a:rPr>
              <a:t>n	</a:t>
            </a:r>
            <a:r>
              <a:rPr b="1" dirty="0" sz="4800" spc="10">
                <a:latin typeface="Book Antiqua"/>
                <a:cs typeface="Book Antiqua"/>
              </a:rPr>
              <a:t>c</a:t>
            </a:r>
            <a:r>
              <a:rPr b="1" dirty="0" sz="4800" spc="-5">
                <a:latin typeface="Book Antiqua"/>
                <a:cs typeface="Book Antiqua"/>
              </a:rPr>
              <a:t>ongenital  </a:t>
            </a:r>
            <a:r>
              <a:rPr b="1" dirty="0" sz="4800">
                <a:latin typeface="Book Antiqua"/>
                <a:cs typeface="Book Antiqua"/>
              </a:rPr>
              <a:t>anomalies.</a:t>
            </a:r>
            <a:endParaRPr sz="4800">
              <a:latin typeface="Book Antiqua"/>
              <a:cs typeface="Book Antiqua"/>
            </a:endParaRPr>
          </a:p>
          <a:p>
            <a:pPr indent="-342900" marL="355600">
              <a:lnSpc>
                <a:spcPct val="100000"/>
              </a:lnSpc>
              <a:spcBef>
                <a:spcPts val="1155"/>
              </a:spcBef>
              <a:buFont typeface="Arial"/>
              <a:buChar char="•"/>
              <a:tabLst>
                <a:tab algn="l" pos="355600"/>
              </a:tabLst>
            </a:pPr>
            <a:r>
              <a:rPr b="1" dirty="0" sz="4800">
                <a:latin typeface="Book Antiqua"/>
                <a:cs typeface="Book Antiqua"/>
              </a:rPr>
              <a:t>Examples</a:t>
            </a:r>
            <a:endParaRPr sz="4800">
              <a:latin typeface="Book Antiqua"/>
              <a:cs typeface="Book Antiqua"/>
            </a:endParaRPr>
          </a:p>
          <a:p>
            <a:pPr indent="-544195" marL="556260">
              <a:lnSpc>
                <a:spcPct val="100000"/>
              </a:lnSpc>
              <a:spcBef>
                <a:spcPts val="1155"/>
              </a:spcBef>
              <a:buSzPct val="97916"/>
              <a:buFont typeface="Wingdings"/>
              <a:buChar char=""/>
              <a:tabLst>
                <a:tab algn="l" pos="556895"/>
              </a:tabLst>
            </a:pPr>
            <a:r>
              <a:rPr b="1" dirty="0" sz="4800" spc="-5">
                <a:latin typeface="Book Antiqua"/>
                <a:cs typeface="Book Antiqua"/>
              </a:rPr>
              <a:t>Cleft lip</a:t>
            </a:r>
            <a:r>
              <a:rPr b="1" dirty="0" sz="4800" spc="5">
                <a:latin typeface="Book Antiqua"/>
                <a:cs typeface="Book Antiqua"/>
              </a:rPr>
              <a:t> </a:t>
            </a:r>
            <a:r>
              <a:rPr b="1" dirty="0" sz="4800" spc="-5">
                <a:latin typeface="Book Antiqua"/>
                <a:cs typeface="Book Antiqua"/>
              </a:rPr>
              <a:t>Repair</a:t>
            </a:r>
            <a:endParaRPr sz="4800">
              <a:latin typeface="Book Antiqua"/>
              <a:cs typeface="Book Antiqua"/>
            </a:endParaRPr>
          </a:p>
          <a:p>
            <a:pPr indent="-342900" marL="355600" marR="5080">
              <a:lnSpc>
                <a:spcPct val="100000"/>
              </a:lnSpc>
              <a:spcBef>
                <a:spcPts val="1150"/>
              </a:spcBef>
              <a:buSzPct val="97916"/>
              <a:buFont typeface="Wingdings"/>
              <a:buChar char=""/>
              <a:tabLst>
                <a:tab algn="l" pos="556895"/>
                <a:tab algn="l" pos="3603625"/>
              </a:tabLst>
            </a:pPr>
            <a:r>
              <a:rPr b="1" dirty="0" sz="4800" spc="-5">
                <a:latin typeface="Book Antiqua"/>
                <a:cs typeface="Book Antiqua"/>
              </a:rPr>
              <a:t>Closure</a:t>
            </a:r>
            <a:r>
              <a:rPr b="1" dirty="0" sz="4800">
                <a:latin typeface="Book Antiqua"/>
                <a:cs typeface="Book Antiqua"/>
              </a:rPr>
              <a:t> </a:t>
            </a:r>
            <a:r>
              <a:rPr b="1" dirty="0" sz="4800" spc="-5">
                <a:latin typeface="Book Antiqua"/>
                <a:cs typeface="Book Antiqua"/>
              </a:rPr>
              <a:t>of	</a:t>
            </a:r>
            <a:r>
              <a:rPr b="1" dirty="0" sz="4800">
                <a:latin typeface="Book Antiqua"/>
                <a:cs typeface="Book Antiqua"/>
              </a:rPr>
              <a:t>Atrial</a:t>
            </a:r>
            <a:r>
              <a:rPr b="1" dirty="0" sz="4800" spc="-90">
                <a:latin typeface="Book Antiqua"/>
                <a:cs typeface="Book Antiqua"/>
              </a:rPr>
              <a:t> </a:t>
            </a:r>
            <a:r>
              <a:rPr b="1" dirty="0" sz="4800">
                <a:latin typeface="Book Antiqua"/>
                <a:cs typeface="Book Antiqua"/>
              </a:rPr>
              <a:t>Septal  Defect</a:t>
            </a:r>
            <a:endParaRPr sz="4800">
              <a:latin typeface="Book Antiqua"/>
              <a:cs typeface="Book Antiqua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09" name="object 2"/>
          <p:cNvSpPr txBox="1">
            <a:spLocks noGrp="1"/>
          </p:cNvSpPr>
          <p:nvPr>
            <p:ph type="title"/>
          </p:nvPr>
        </p:nvSpPr>
        <p:spPr>
          <a:xfrm>
            <a:off x="2231517" y="132715"/>
            <a:ext cx="4681220" cy="1031240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600" spc="-200"/>
              <a:t>ANAESTHESIA</a:t>
            </a:r>
            <a:endParaRPr sz="6600"/>
          </a:p>
        </p:txBody>
      </p:sp>
      <p:sp>
        <p:nvSpPr>
          <p:cNvPr id="1048810" name="object 3"/>
          <p:cNvSpPr/>
          <p:nvPr/>
        </p:nvSpPr>
        <p:spPr>
          <a:xfrm>
            <a:off x="2339339" y="1484375"/>
            <a:ext cx="4320540" cy="4896612"/>
          </a:xfrm>
          <a:prstGeom prst="rect"/>
          <a:blipFill>
            <a:blip xmlns:r="http://schemas.openxmlformats.org/officeDocument/2006/relationships" r:embed="rId1" cstate="print"/>
            <a:stretch>
              <a:fillRect/>
            </a:stretch>
          </a:blipFill>
        </p:spPr>
        <p:txBody>
          <a:bodyPr bIns="0" lIns="0" rIns="0" rtlCol="0" tIns="0" wrap="square"/>
          <a:p/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4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11" name="object 2"/>
          <p:cNvSpPr txBox="1">
            <a:spLocks noGrp="1"/>
          </p:cNvSpPr>
          <p:nvPr>
            <p:ph type="title"/>
          </p:nvPr>
        </p:nvSpPr>
        <p:spPr>
          <a:xfrm>
            <a:off x="2771394" y="196722"/>
            <a:ext cx="3599815" cy="939800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20"/>
              <a:t>DEFINITION</a:t>
            </a:r>
          </a:p>
        </p:txBody>
      </p:sp>
      <p:sp>
        <p:nvSpPr>
          <p:cNvPr id="1048812" name="object 3"/>
          <p:cNvSpPr txBox="1"/>
          <p:nvPr/>
        </p:nvSpPr>
        <p:spPr>
          <a:xfrm>
            <a:off x="258267" y="1592707"/>
            <a:ext cx="8021955" cy="3683635"/>
          </a:xfrm>
          <a:prstGeom prst="rect"/>
        </p:spPr>
        <p:txBody>
          <a:bodyPr bIns="0" lIns="0" rIns="0" rtlCol="0" tIns="12700" vert="horz" wrap="square">
            <a:spAutoFit/>
          </a:bodyPr>
          <a:p>
            <a:pPr indent="-342900" marL="355600" marR="508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algn="l" pos="355600"/>
                <a:tab algn="l" pos="2472690"/>
                <a:tab algn="l" pos="3029585"/>
                <a:tab algn="l" pos="4046854"/>
                <a:tab algn="l" pos="4672965"/>
                <a:tab algn="l" pos="6572250"/>
              </a:tabLst>
            </a:pPr>
            <a:r>
              <a:rPr b="1" dirty="0" sz="4800">
                <a:solidFill>
                  <a:srgbClr val="FF0000"/>
                </a:solidFill>
                <a:latin typeface="Book Antiqua"/>
                <a:cs typeface="Book Antiqua"/>
              </a:rPr>
              <a:t>Anaesthesia	</a:t>
            </a:r>
            <a:r>
              <a:rPr b="1" dirty="0" sz="4800" spc="-5">
                <a:latin typeface="Book Antiqua"/>
                <a:cs typeface="Book Antiqua"/>
              </a:rPr>
              <a:t>is	</a:t>
            </a:r>
            <a:r>
              <a:rPr b="1" dirty="0" sz="4800">
                <a:latin typeface="Book Antiqua"/>
                <a:cs typeface="Book Antiqua"/>
              </a:rPr>
              <a:t>a</a:t>
            </a:r>
            <a:r>
              <a:rPr b="1" dirty="0" sz="4800" spc="-110">
                <a:latin typeface="Book Antiqua"/>
                <a:cs typeface="Book Antiqua"/>
              </a:rPr>
              <a:t> </a:t>
            </a:r>
            <a:r>
              <a:rPr b="1" dirty="0" sz="4800" spc="-5">
                <a:solidFill>
                  <a:srgbClr val="FF0000"/>
                </a:solidFill>
                <a:latin typeface="Book Antiqua"/>
                <a:cs typeface="Book Antiqua"/>
              </a:rPr>
              <a:t>temporary  </a:t>
            </a:r>
            <a:r>
              <a:rPr b="1" dirty="0" sz="4800">
                <a:solidFill>
                  <a:srgbClr val="FF0000"/>
                </a:solidFill>
                <a:latin typeface="Book Antiqua"/>
                <a:cs typeface="Book Antiqua"/>
              </a:rPr>
              <a:t>state</a:t>
            </a:r>
            <a:r>
              <a:rPr b="1" dirty="0" sz="4800" spc="-5">
                <a:solidFill>
                  <a:srgbClr val="FF0000"/>
                </a:solidFill>
                <a:latin typeface="Book Antiqua"/>
                <a:cs typeface="Book Antiqua"/>
              </a:rPr>
              <a:t> </a:t>
            </a:r>
            <a:r>
              <a:rPr b="1" dirty="0" sz="4800" spc="-5">
                <a:latin typeface="Book Antiqua"/>
                <a:cs typeface="Book Antiqua"/>
              </a:rPr>
              <a:t>that	</a:t>
            </a:r>
            <a:r>
              <a:rPr b="1" dirty="0" sz="4800">
                <a:latin typeface="Book Antiqua"/>
                <a:cs typeface="Book Antiqua"/>
              </a:rPr>
              <a:t>causes  unconsciousness,</a:t>
            </a:r>
            <a:r>
              <a:rPr b="1" dirty="0" sz="4800" spc="25">
                <a:latin typeface="Book Antiqua"/>
                <a:cs typeface="Book Antiqua"/>
              </a:rPr>
              <a:t> </a:t>
            </a:r>
            <a:r>
              <a:rPr b="1" dirty="0" sz="4800" spc="-5">
                <a:latin typeface="Book Antiqua"/>
                <a:cs typeface="Book Antiqua"/>
              </a:rPr>
              <a:t>loss	of  memory, lack of </a:t>
            </a:r>
            <a:r>
              <a:rPr b="1" dirty="0" sz="4800">
                <a:latin typeface="Book Antiqua"/>
                <a:cs typeface="Book Antiqua"/>
              </a:rPr>
              <a:t>pain and  </a:t>
            </a:r>
            <a:r>
              <a:rPr b="1" dirty="0" sz="4800" spc="-5">
                <a:latin typeface="Book Antiqua"/>
                <a:cs typeface="Book Antiqua"/>
              </a:rPr>
              <a:t>muscle	relaxation</a:t>
            </a:r>
            <a:endParaRPr sz="4800">
              <a:latin typeface="Book Antiqua"/>
              <a:cs typeface="Book Antiqua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4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13" name="object 2"/>
          <p:cNvSpPr txBox="1">
            <a:spLocks noGrp="1"/>
          </p:cNvSpPr>
          <p:nvPr>
            <p:ph type="title"/>
          </p:nvPr>
        </p:nvSpPr>
        <p:spPr>
          <a:xfrm>
            <a:off x="936142" y="196722"/>
            <a:ext cx="7268209" cy="939800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240"/>
              <a:t>TYPES </a:t>
            </a:r>
            <a:r>
              <a:rPr dirty="0" spc="-200"/>
              <a:t>OF</a:t>
            </a:r>
            <a:r>
              <a:rPr dirty="0" spc="-225"/>
              <a:t> </a:t>
            </a:r>
            <a:r>
              <a:rPr dirty="0" spc="-185"/>
              <a:t>ANAESTHESIA</a:t>
            </a:r>
          </a:p>
        </p:txBody>
      </p:sp>
      <p:sp>
        <p:nvSpPr>
          <p:cNvPr id="1048814" name="object 3"/>
          <p:cNvSpPr txBox="1"/>
          <p:nvPr/>
        </p:nvSpPr>
        <p:spPr>
          <a:xfrm>
            <a:off x="993444" y="1772857"/>
            <a:ext cx="6416040" cy="3538220"/>
          </a:xfrm>
          <a:prstGeom prst="rect"/>
        </p:spPr>
        <p:txBody>
          <a:bodyPr bIns="0" lIns="0" rIns="0" rtlCol="0" tIns="159385" vert="horz" wrap="square">
            <a:spAutoFit/>
          </a:bodyPr>
          <a:p>
            <a:pPr marL="12700">
              <a:lnSpc>
                <a:spcPct val="100000"/>
              </a:lnSpc>
              <a:spcBef>
                <a:spcPts val="1255"/>
              </a:spcBef>
            </a:pPr>
            <a:r>
              <a:rPr dirty="0" sz="4800">
                <a:solidFill>
                  <a:srgbClr val="FF0000"/>
                </a:solidFill>
                <a:latin typeface="Arial"/>
                <a:cs typeface="Arial"/>
              </a:rPr>
              <a:t>–</a:t>
            </a:r>
            <a:r>
              <a:rPr b="1" dirty="0" sz="4800">
                <a:solidFill>
                  <a:srgbClr val="FF0000"/>
                </a:solidFill>
                <a:latin typeface="Book Antiqua"/>
                <a:cs typeface="Book Antiqua"/>
              </a:rPr>
              <a:t>Local</a:t>
            </a:r>
            <a:r>
              <a:rPr b="1" dirty="0" sz="4800" spc="-15">
                <a:solidFill>
                  <a:srgbClr val="FF0000"/>
                </a:solidFill>
                <a:latin typeface="Book Antiqua"/>
                <a:cs typeface="Book Antiqua"/>
              </a:rPr>
              <a:t> </a:t>
            </a:r>
            <a:r>
              <a:rPr b="1" dirty="0" sz="4800" spc="-5">
                <a:latin typeface="Book Antiqua"/>
                <a:cs typeface="Book Antiqua"/>
              </a:rPr>
              <a:t>Anaesthesia</a:t>
            </a:r>
            <a:endParaRPr sz="4800">
              <a:latin typeface="Book Antiqua"/>
              <a:cs typeface="Book Antiqua"/>
            </a:endParaRPr>
          </a:p>
          <a:p>
            <a:pPr marL="12700">
              <a:lnSpc>
                <a:spcPct val="100000"/>
              </a:lnSpc>
              <a:spcBef>
                <a:spcPts val="1155"/>
              </a:spcBef>
            </a:pPr>
            <a:r>
              <a:rPr dirty="0" sz="4800">
                <a:solidFill>
                  <a:srgbClr val="FF0000"/>
                </a:solidFill>
                <a:latin typeface="Arial"/>
                <a:cs typeface="Arial"/>
              </a:rPr>
              <a:t>–</a:t>
            </a:r>
            <a:r>
              <a:rPr b="1" dirty="0" sz="4800">
                <a:solidFill>
                  <a:srgbClr val="FF0000"/>
                </a:solidFill>
                <a:latin typeface="Book Antiqua"/>
                <a:cs typeface="Book Antiqua"/>
              </a:rPr>
              <a:t>General</a:t>
            </a:r>
            <a:r>
              <a:rPr b="1" dirty="0" sz="4800" spc="-25">
                <a:solidFill>
                  <a:srgbClr val="FF0000"/>
                </a:solidFill>
                <a:latin typeface="Book Antiqua"/>
                <a:cs typeface="Book Antiqua"/>
              </a:rPr>
              <a:t> </a:t>
            </a:r>
            <a:r>
              <a:rPr b="1" dirty="0" sz="4800">
                <a:latin typeface="Book Antiqua"/>
                <a:cs typeface="Book Antiqua"/>
              </a:rPr>
              <a:t>Anaesthesia</a:t>
            </a:r>
            <a:endParaRPr sz="4800">
              <a:latin typeface="Book Antiqua"/>
              <a:cs typeface="Book Antiqua"/>
            </a:endParaRPr>
          </a:p>
          <a:p>
            <a:pPr marL="12700">
              <a:lnSpc>
                <a:spcPct val="100000"/>
              </a:lnSpc>
              <a:spcBef>
                <a:spcPts val="1150"/>
              </a:spcBef>
            </a:pPr>
            <a:r>
              <a:rPr dirty="0" sz="4800" spc="-5">
                <a:solidFill>
                  <a:srgbClr val="FF0000"/>
                </a:solidFill>
                <a:latin typeface="Arial"/>
                <a:cs typeface="Arial"/>
              </a:rPr>
              <a:t>–</a:t>
            </a:r>
            <a:r>
              <a:rPr b="1" dirty="0" sz="4800" spc="-5">
                <a:solidFill>
                  <a:srgbClr val="FF0000"/>
                </a:solidFill>
                <a:latin typeface="Book Antiqua"/>
                <a:cs typeface="Book Antiqua"/>
              </a:rPr>
              <a:t>Regional</a:t>
            </a:r>
            <a:r>
              <a:rPr b="1" dirty="0" sz="4800" spc="-40">
                <a:solidFill>
                  <a:srgbClr val="FF0000"/>
                </a:solidFill>
                <a:latin typeface="Book Antiqua"/>
                <a:cs typeface="Book Antiqua"/>
              </a:rPr>
              <a:t> </a:t>
            </a:r>
            <a:r>
              <a:rPr b="1" dirty="0" sz="4800">
                <a:latin typeface="Book Antiqua"/>
                <a:cs typeface="Book Antiqua"/>
              </a:rPr>
              <a:t>Anaesthesia</a:t>
            </a:r>
            <a:endParaRPr sz="4800">
              <a:latin typeface="Book Antiqua"/>
              <a:cs typeface="Book Antiqua"/>
            </a:endParaRPr>
          </a:p>
          <a:p>
            <a:pPr marL="12700">
              <a:lnSpc>
                <a:spcPct val="100000"/>
              </a:lnSpc>
              <a:spcBef>
                <a:spcPts val="1155"/>
              </a:spcBef>
            </a:pPr>
            <a:r>
              <a:rPr dirty="0" sz="4800" spc="-5">
                <a:solidFill>
                  <a:srgbClr val="FF0000"/>
                </a:solidFill>
                <a:latin typeface="Arial"/>
                <a:cs typeface="Arial"/>
              </a:rPr>
              <a:t>–</a:t>
            </a:r>
            <a:r>
              <a:rPr b="1" dirty="0" sz="4800" spc="-5">
                <a:solidFill>
                  <a:srgbClr val="FF0000"/>
                </a:solidFill>
                <a:latin typeface="Book Antiqua"/>
                <a:cs typeface="Book Antiqua"/>
              </a:rPr>
              <a:t>Conscious</a:t>
            </a:r>
            <a:r>
              <a:rPr b="1" dirty="0" sz="4800">
                <a:solidFill>
                  <a:srgbClr val="FF0000"/>
                </a:solidFill>
                <a:latin typeface="Book Antiqua"/>
                <a:cs typeface="Book Antiqua"/>
              </a:rPr>
              <a:t> </a:t>
            </a:r>
            <a:r>
              <a:rPr b="1" dirty="0" sz="4800">
                <a:latin typeface="Book Antiqua"/>
                <a:cs typeface="Book Antiqua"/>
              </a:rPr>
              <a:t>sedation</a:t>
            </a:r>
            <a:endParaRPr sz="4800">
              <a:latin typeface="Book Antiqua"/>
              <a:cs typeface="Book Antiqu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8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7" name="object 2"/>
          <p:cNvSpPr txBox="1"/>
          <p:nvPr/>
        </p:nvSpPr>
        <p:spPr>
          <a:xfrm>
            <a:off x="459740" y="394461"/>
            <a:ext cx="4989830" cy="6346825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12700">
              <a:lnSpc>
                <a:spcPts val="2915"/>
              </a:lnSpc>
              <a:spcBef>
                <a:spcPts val="100"/>
              </a:spcBef>
            </a:pPr>
            <a:r>
              <a:rPr b="1" dirty="0" sz="2700">
                <a:solidFill>
                  <a:srgbClr val="FF0000"/>
                </a:solidFill>
                <a:latin typeface="Calibri"/>
                <a:cs typeface="Calibri"/>
              </a:rPr>
              <a:t>3 </a:t>
            </a:r>
            <a:r>
              <a:rPr b="1" dirty="0" sz="2700" spc="-5">
                <a:solidFill>
                  <a:srgbClr val="FF0000"/>
                </a:solidFill>
                <a:latin typeface="Calibri"/>
                <a:cs typeface="Calibri"/>
              </a:rPr>
              <a:t>major </a:t>
            </a:r>
            <a:r>
              <a:rPr b="1" dirty="0" sz="2700" spc="-10">
                <a:solidFill>
                  <a:srgbClr val="FF0000"/>
                </a:solidFill>
                <a:latin typeface="Calibri"/>
                <a:cs typeface="Calibri"/>
              </a:rPr>
              <a:t>obstacles </a:t>
            </a:r>
            <a:r>
              <a:rPr b="1" dirty="0" sz="2700">
                <a:solidFill>
                  <a:srgbClr val="FF0000"/>
                </a:solidFill>
                <a:latin typeface="Calibri"/>
                <a:cs typeface="Calibri"/>
              </a:rPr>
              <a:t>in </a:t>
            </a:r>
            <a:r>
              <a:rPr b="1" dirty="0" sz="2700" spc="-10">
                <a:solidFill>
                  <a:srgbClr val="FF0000"/>
                </a:solidFill>
                <a:latin typeface="Calibri"/>
                <a:cs typeface="Calibri"/>
              </a:rPr>
              <a:t>surgery</a:t>
            </a:r>
            <a:endParaRPr dirty="0" sz="2700">
              <a:latin typeface="Calibri"/>
              <a:cs typeface="Calibri"/>
            </a:endParaRPr>
          </a:p>
          <a:p>
            <a:pPr indent="-457200" marL="812800" marR="5080">
              <a:lnSpc>
                <a:spcPct val="80000"/>
              </a:lnSpc>
              <a:spcBef>
                <a:spcPts val="325"/>
              </a:spcBef>
              <a:buFont typeface="Wingdings" pitchFamily="2" charset="2"/>
              <a:buChar char="v"/>
            </a:pPr>
            <a:r>
              <a:rPr dirty="0" sz="2700">
                <a:latin typeface="Calibri"/>
                <a:cs typeface="Calibri"/>
              </a:rPr>
              <a:t>Up </a:t>
            </a:r>
            <a:r>
              <a:rPr dirty="0" sz="2700" spc="-5">
                <a:latin typeface="Calibri"/>
                <a:cs typeface="Calibri"/>
              </a:rPr>
              <a:t>until </a:t>
            </a:r>
            <a:r>
              <a:rPr dirty="0" sz="2700">
                <a:latin typeface="Calibri"/>
                <a:cs typeface="Calibri"/>
              </a:rPr>
              <a:t>the </a:t>
            </a:r>
            <a:r>
              <a:rPr dirty="0" sz="2700" spc="-10">
                <a:latin typeface="Calibri"/>
                <a:cs typeface="Calibri"/>
              </a:rPr>
              <a:t>industrial </a:t>
            </a:r>
            <a:r>
              <a:rPr dirty="0" sz="2700" spc="-15">
                <a:latin typeface="Calibri"/>
                <a:cs typeface="Calibri"/>
              </a:rPr>
              <a:t>revolution,  </a:t>
            </a:r>
            <a:r>
              <a:rPr dirty="0" sz="2700" spc="-10">
                <a:latin typeface="Calibri"/>
                <a:cs typeface="Calibri"/>
              </a:rPr>
              <a:t>surgeons </a:t>
            </a:r>
            <a:r>
              <a:rPr dirty="0" sz="2700" spc="-20">
                <a:latin typeface="Calibri"/>
                <a:cs typeface="Calibri"/>
              </a:rPr>
              <a:t>were </a:t>
            </a:r>
            <a:r>
              <a:rPr dirty="0" sz="2700" spc="-5">
                <a:latin typeface="Calibri"/>
                <a:cs typeface="Calibri"/>
              </a:rPr>
              <a:t>incapable of  </a:t>
            </a:r>
            <a:r>
              <a:rPr dirty="0" sz="2700" spc="-15">
                <a:latin typeface="Calibri"/>
                <a:cs typeface="Calibri"/>
              </a:rPr>
              <a:t>overcoming </a:t>
            </a:r>
            <a:r>
              <a:rPr dirty="0" sz="2700" spc="-10">
                <a:latin typeface="Calibri"/>
                <a:cs typeface="Calibri"/>
              </a:rPr>
              <a:t>three </a:t>
            </a:r>
            <a:r>
              <a:rPr dirty="0" sz="2700" spc="-5">
                <a:latin typeface="Calibri"/>
                <a:cs typeface="Calibri"/>
              </a:rPr>
              <a:t>principal  </a:t>
            </a:r>
            <a:r>
              <a:rPr dirty="0" sz="2700" spc="-15">
                <a:latin typeface="Calibri"/>
                <a:cs typeface="Calibri"/>
              </a:rPr>
              <a:t>obstacles </a:t>
            </a:r>
            <a:r>
              <a:rPr dirty="0" sz="2700">
                <a:latin typeface="Calibri"/>
                <a:cs typeface="Calibri"/>
              </a:rPr>
              <a:t>which </a:t>
            </a:r>
            <a:r>
              <a:rPr dirty="0" sz="2700" spc="-5">
                <a:latin typeface="Calibri"/>
                <a:cs typeface="Calibri"/>
              </a:rPr>
              <a:t>had plagued </a:t>
            </a:r>
            <a:r>
              <a:rPr dirty="0" sz="2700">
                <a:latin typeface="Calibri"/>
                <a:cs typeface="Calibri"/>
              </a:rPr>
              <a:t>the  </a:t>
            </a:r>
            <a:r>
              <a:rPr dirty="0" sz="2700" spc="-5">
                <a:latin typeface="Calibri"/>
                <a:cs typeface="Calibri"/>
              </a:rPr>
              <a:t>medical </a:t>
            </a:r>
            <a:r>
              <a:rPr dirty="0" sz="2700" spc="-15">
                <a:latin typeface="Calibri"/>
                <a:cs typeface="Calibri"/>
              </a:rPr>
              <a:t>profession from </a:t>
            </a:r>
            <a:r>
              <a:rPr dirty="0" sz="2700">
                <a:latin typeface="Calibri"/>
                <a:cs typeface="Calibri"/>
              </a:rPr>
              <a:t>its  </a:t>
            </a:r>
            <a:r>
              <a:rPr dirty="0" sz="2700" spc="-30">
                <a:latin typeface="Calibri"/>
                <a:cs typeface="Calibri"/>
              </a:rPr>
              <a:t>infancy. </a:t>
            </a:r>
            <a:r>
              <a:rPr dirty="0" sz="2700" spc="-5">
                <a:latin typeface="Calibri"/>
                <a:cs typeface="Calibri"/>
              </a:rPr>
              <a:t>These </a:t>
            </a:r>
            <a:r>
              <a:rPr dirty="0" sz="2700" spc="-15">
                <a:latin typeface="Calibri"/>
                <a:cs typeface="Calibri"/>
              </a:rPr>
              <a:t>obstacles</a:t>
            </a:r>
            <a:r>
              <a:rPr dirty="0" sz="2700" spc="-50">
                <a:latin typeface="Calibri"/>
                <a:cs typeface="Calibri"/>
              </a:rPr>
              <a:t> </a:t>
            </a:r>
            <a:r>
              <a:rPr dirty="0" sz="2700" spc="-15">
                <a:latin typeface="Calibri"/>
                <a:cs typeface="Calibri"/>
              </a:rPr>
              <a:t>are:</a:t>
            </a:r>
            <a:endParaRPr dirty="0" sz="2700">
              <a:latin typeface="Calibri"/>
              <a:cs typeface="Calibri"/>
            </a:endParaRPr>
          </a:p>
          <a:p>
            <a:pPr indent="-342900" marL="355600">
              <a:lnSpc>
                <a:spcPct val="100000"/>
              </a:lnSpc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2700" spc="-20">
                <a:solidFill>
                  <a:srgbClr val="FF0000"/>
                </a:solidFill>
                <a:latin typeface="Calibri"/>
                <a:cs typeface="Calibri"/>
              </a:rPr>
              <a:t>Pain</a:t>
            </a:r>
            <a:endParaRPr dirty="0" sz="2700">
              <a:solidFill>
                <a:srgbClr val="FF0000"/>
              </a:solidFill>
              <a:latin typeface="Calibri"/>
              <a:cs typeface="Calibri"/>
            </a:endParaRPr>
          </a:p>
          <a:p>
            <a:pPr indent="-342900" marL="355600">
              <a:lnSpc>
                <a:spcPct val="100000"/>
              </a:lnSpc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2700">
                <a:solidFill>
                  <a:srgbClr val="FF0000"/>
                </a:solidFill>
                <a:latin typeface="Calibri"/>
                <a:cs typeface="Calibri"/>
              </a:rPr>
              <a:t>Bleeding</a:t>
            </a:r>
          </a:p>
          <a:p>
            <a:pPr indent="-342900" marL="355600">
              <a:lnSpc>
                <a:spcPct val="100000"/>
              </a:lnSpc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2700" spc="-10">
                <a:solidFill>
                  <a:srgbClr val="FF0000"/>
                </a:solidFill>
                <a:latin typeface="Calibri"/>
                <a:cs typeface="Calibri"/>
              </a:rPr>
              <a:t>Infection</a:t>
            </a:r>
            <a:endParaRPr dirty="0" sz="2700">
              <a:solidFill>
                <a:srgbClr val="FF0000"/>
              </a:solidFill>
              <a:latin typeface="Calibri"/>
              <a:cs typeface="Calibri"/>
            </a:endParaRPr>
          </a:p>
          <a:p>
            <a:pPr indent="-342900" marL="355600" marR="81280">
              <a:lnSpc>
                <a:spcPct val="80000"/>
              </a:lnSpc>
              <a:spcBef>
                <a:spcPts val="650"/>
              </a:spcBef>
            </a:pPr>
            <a:r>
              <a:rPr dirty="0" sz="2700" spc="-5">
                <a:latin typeface="Calibri"/>
                <a:cs typeface="Calibri"/>
              </a:rPr>
              <a:t>Advances </a:t>
            </a:r>
            <a:r>
              <a:rPr dirty="0" sz="2700">
                <a:latin typeface="Calibri"/>
                <a:cs typeface="Calibri"/>
              </a:rPr>
              <a:t>in these </a:t>
            </a:r>
            <a:r>
              <a:rPr dirty="0" sz="2700" spc="-5">
                <a:latin typeface="Calibri"/>
                <a:cs typeface="Calibri"/>
              </a:rPr>
              <a:t>fields </a:t>
            </a:r>
            <a:r>
              <a:rPr dirty="0" sz="2700" spc="-20">
                <a:latin typeface="Calibri"/>
                <a:cs typeface="Calibri"/>
              </a:rPr>
              <a:t>have  transformed </a:t>
            </a:r>
            <a:r>
              <a:rPr dirty="0" sz="2700" spc="-15">
                <a:latin typeface="Calibri"/>
                <a:cs typeface="Calibri"/>
              </a:rPr>
              <a:t>surgery from </a:t>
            </a:r>
            <a:r>
              <a:rPr dirty="0" sz="2700">
                <a:latin typeface="Calibri"/>
                <a:cs typeface="Calibri"/>
              </a:rPr>
              <a:t>a </a:t>
            </a:r>
            <a:r>
              <a:rPr dirty="0" sz="2700" spc="-5">
                <a:latin typeface="Calibri"/>
                <a:cs typeface="Calibri"/>
              </a:rPr>
              <a:t>risky  "art" </a:t>
            </a:r>
            <a:r>
              <a:rPr dirty="0" sz="2700" spc="-15">
                <a:latin typeface="Calibri"/>
                <a:cs typeface="Calibri"/>
              </a:rPr>
              <a:t>into </a:t>
            </a:r>
            <a:r>
              <a:rPr dirty="0" sz="2700">
                <a:latin typeface="Calibri"/>
                <a:cs typeface="Calibri"/>
              </a:rPr>
              <a:t>a </a:t>
            </a:r>
            <a:r>
              <a:rPr dirty="0" sz="2700" spc="-5">
                <a:latin typeface="Calibri"/>
                <a:cs typeface="Calibri"/>
              </a:rPr>
              <a:t>scientific discipline  capable of </a:t>
            </a:r>
            <a:r>
              <a:rPr dirty="0" sz="2700" spc="-10">
                <a:latin typeface="Calibri"/>
                <a:cs typeface="Calibri"/>
              </a:rPr>
              <a:t>treating </a:t>
            </a:r>
            <a:r>
              <a:rPr dirty="0" sz="2700" spc="-15">
                <a:latin typeface="Calibri"/>
                <a:cs typeface="Calibri"/>
              </a:rPr>
              <a:t>many  </a:t>
            </a:r>
            <a:r>
              <a:rPr dirty="0" sz="2700" spc="-5">
                <a:latin typeface="Calibri"/>
                <a:cs typeface="Calibri"/>
              </a:rPr>
              <a:t>diseases </a:t>
            </a:r>
            <a:r>
              <a:rPr dirty="0" sz="2700">
                <a:latin typeface="Calibri"/>
                <a:cs typeface="Calibri"/>
              </a:rPr>
              <a:t>and</a:t>
            </a:r>
            <a:r>
              <a:rPr dirty="0" sz="2700" spc="-65">
                <a:latin typeface="Calibri"/>
                <a:cs typeface="Calibri"/>
              </a:rPr>
              <a:t> </a:t>
            </a:r>
            <a:r>
              <a:rPr dirty="0" sz="2700" spc="-10">
                <a:latin typeface="Calibri"/>
                <a:cs typeface="Calibri"/>
              </a:rPr>
              <a:t>conditions.</a:t>
            </a:r>
            <a:endParaRPr dirty="0" sz="2700">
              <a:latin typeface="Calibri"/>
              <a:cs typeface="Calibri"/>
            </a:endParaRPr>
          </a:p>
        </p:txBody>
      </p:sp>
      <p:sp>
        <p:nvSpPr>
          <p:cNvPr id="1048598" name="object 3"/>
          <p:cNvSpPr/>
          <p:nvPr/>
        </p:nvSpPr>
        <p:spPr>
          <a:xfrm>
            <a:off x="5638800" y="152400"/>
            <a:ext cx="2933700" cy="2133600"/>
          </a:xfrm>
          <a:prstGeom prst="rect"/>
          <a:blipFill>
            <a:blip xmlns:r="http://schemas.openxmlformats.org/officeDocument/2006/relationships" r:embed="rId1" cstate="print"/>
            <a:stretch>
              <a:fillRect/>
            </a:stretch>
          </a:blipFill>
        </p:spPr>
        <p:txBody>
          <a:bodyPr bIns="0" lIns="0" rIns="0" rtlCol="0" tIns="0" wrap="square"/>
          <a:p/>
        </p:txBody>
      </p:sp>
      <p:sp>
        <p:nvSpPr>
          <p:cNvPr id="1048599" name="object 4"/>
          <p:cNvSpPr/>
          <p:nvPr/>
        </p:nvSpPr>
        <p:spPr>
          <a:xfrm>
            <a:off x="5638800" y="2438400"/>
            <a:ext cx="2971800" cy="2218944"/>
          </a:xfrm>
          <a:prstGeom prst="rect"/>
          <a:blipFill>
            <a:blip xmlns:r="http://schemas.openxmlformats.org/officeDocument/2006/relationships" r:embed="rId2" cstate="print"/>
            <a:stretch>
              <a:fillRect/>
            </a:stretch>
          </a:blipFill>
        </p:spPr>
        <p:txBody>
          <a:bodyPr bIns="0" lIns="0" rIns="0" rtlCol="0" tIns="0" wrap="square"/>
          <a:p/>
        </p:txBody>
      </p:sp>
      <p:sp>
        <p:nvSpPr>
          <p:cNvPr id="1048600" name="object 5"/>
          <p:cNvSpPr/>
          <p:nvPr/>
        </p:nvSpPr>
        <p:spPr>
          <a:xfrm>
            <a:off x="5638800" y="4800598"/>
            <a:ext cx="2971800" cy="1946148"/>
          </a:xfrm>
          <a:prstGeom prst="rect"/>
          <a:blipFill>
            <a:blip xmlns:r="http://schemas.openxmlformats.org/officeDocument/2006/relationships" r:embed="rId3" cstate="print"/>
            <a:stretch>
              <a:fillRect/>
            </a:stretch>
          </a:blipFill>
        </p:spPr>
        <p:txBody>
          <a:bodyPr bIns="0" lIns="0" rIns="0" rtlCol="0" tIns="0" wrap="square"/>
          <a:p/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4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15" name="object 2"/>
          <p:cNvSpPr txBox="1">
            <a:spLocks noGrp="1"/>
          </p:cNvSpPr>
          <p:nvPr>
            <p:ph type="title"/>
          </p:nvPr>
        </p:nvSpPr>
        <p:spPr>
          <a:xfrm>
            <a:off x="1311402" y="38176"/>
            <a:ext cx="6499860" cy="940435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90"/>
              <a:t>LOCAL</a:t>
            </a:r>
            <a:r>
              <a:rPr dirty="0" spc="-265"/>
              <a:t> </a:t>
            </a:r>
            <a:r>
              <a:rPr dirty="0" spc="-185"/>
              <a:t>ANAESTHESIA</a:t>
            </a:r>
          </a:p>
        </p:txBody>
      </p:sp>
      <p:sp>
        <p:nvSpPr>
          <p:cNvPr id="1048816" name="object 3"/>
          <p:cNvSpPr txBox="1"/>
          <p:nvPr/>
        </p:nvSpPr>
        <p:spPr>
          <a:xfrm>
            <a:off x="330200" y="1055623"/>
            <a:ext cx="8328659" cy="5403215"/>
          </a:xfrm>
          <a:prstGeom prst="rect"/>
        </p:spPr>
        <p:txBody>
          <a:bodyPr bIns="0" lIns="0" rIns="0" rtlCol="0" tIns="12700" vert="horz" wrap="square">
            <a:spAutoFit/>
          </a:bodyPr>
          <a:p>
            <a:pPr indent="-343535" marL="355600" marR="282575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algn="l" pos="356235"/>
              </a:tabLst>
            </a:pPr>
            <a:r>
              <a:rPr b="1" dirty="0" sz="3600">
                <a:latin typeface="Book Antiqua"/>
                <a:cs typeface="Book Antiqua"/>
              </a:rPr>
              <a:t>Local </a:t>
            </a:r>
            <a:r>
              <a:rPr b="1" dirty="0" sz="3600" spc="-5">
                <a:latin typeface="Book Antiqua"/>
                <a:cs typeface="Book Antiqua"/>
              </a:rPr>
              <a:t>anaesthesia involves the  </a:t>
            </a:r>
            <a:r>
              <a:rPr b="1" dirty="0" sz="3600">
                <a:latin typeface="Book Antiqua"/>
                <a:cs typeface="Book Antiqua"/>
              </a:rPr>
              <a:t>injection </a:t>
            </a:r>
            <a:r>
              <a:rPr b="1" dirty="0" sz="3600" spc="-5">
                <a:latin typeface="Book Antiqua"/>
                <a:cs typeface="Book Antiqua"/>
              </a:rPr>
              <a:t>of local anaesthetic into the  tissues </a:t>
            </a:r>
            <a:r>
              <a:rPr b="1" dirty="0" sz="3600">
                <a:latin typeface="Book Antiqua"/>
                <a:cs typeface="Book Antiqua"/>
              </a:rPr>
              <a:t>near </a:t>
            </a:r>
            <a:r>
              <a:rPr b="1" dirty="0" sz="3600" spc="-5">
                <a:latin typeface="Book Antiqua"/>
                <a:cs typeface="Book Antiqua"/>
              </a:rPr>
              <a:t>the </a:t>
            </a:r>
            <a:r>
              <a:rPr b="1" dirty="0" sz="3600">
                <a:latin typeface="Book Antiqua"/>
                <a:cs typeface="Book Antiqua"/>
              </a:rPr>
              <a:t>surgical site.</a:t>
            </a:r>
            <a:endParaRPr sz="3600">
              <a:latin typeface="Book Antiqua"/>
              <a:cs typeface="Book Antiqua"/>
            </a:endParaRPr>
          </a:p>
          <a:p>
            <a:pPr indent="-343535" marL="355600" marR="5080">
              <a:lnSpc>
                <a:spcPct val="100000"/>
              </a:lnSpc>
              <a:spcBef>
                <a:spcPts val="865"/>
              </a:spcBef>
              <a:buFont typeface="Arial"/>
              <a:buChar char="•"/>
              <a:tabLst>
                <a:tab algn="l" pos="356235"/>
              </a:tabLst>
            </a:pPr>
            <a:r>
              <a:rPr b="1" dirty="0" sz="3600" spc="-5">
                <a:latin typeface="Book Antiqua"/>
                <a:cs typeface="Book Antiqua"/>
              </a:rPr>
              <a:t>It is </a:t>
            </a:r>
            <a:r>
              <a:rPr b="1" dirty="0" sz="3600">
                <a:latin typeface="Book Antiqua"/>
                <a:cs typeface="Book Antiqua"/>
              </a:rPr>
              <a:t>usually used </a:t>
            </a:r>
            <a:r>
              <a:rPr b="1" dirty="0" sz="3600" spc="-5">
                <a:latin typeface="Book Antiqua"/>
                <a:cs typeface="Book Antiqua"/>
              </a:rPr>
              <a:t>for minor </a:t>
            </a:r>
            <a:r>
              <a:rPr b="1" dirty="0" sz="3600">
                <a:latin typeface="Book Antiqua"/>
                <a:cs typeface="Book Antiqua"/>
              </a:rPr>
              <a:t>surgery,  such as toe </a:t>
            </a:r>
            <a:r>
              <a:rPr b="1" dirty="0" sz="3600" spc="-5">
                <a:latin typeface="Book Antiqua"/>
                <a:cs typeface="Book Antiqua"/>
              </a:rPr>
              <a:t>nail repair, skin </a:t>
            </a:r>
            <a:r>
              <a:rPr b="1" dirty="0" sz="3600">
                <a:latin typeface="Book Antiqua"/>
                <a:cs typeface="Book Antiqua"/>
              </a:rPr>
              <a:t>lesion or</a:t>
            </a:r>
            <a:r>
              <a:rPr b="1" dirty="0" sz="3600" spc="-75">
                <a:latin typeface="Book Antiqua"/>
                <a:cs typeface="Book Antiqua"/>
              </a:rPr>
              <a:t> </a:t>
            </a:r>
            <a:r>
              <a:rPr b="1" dirty="0" sz="3600">
                <a:latin typeface="Book Antiqua"/>
                <a:cs typeface="Book Antiqua"/>
              </a:rPr>
              <a:t>a  cut to </a:t>
            </a:r>
            <a:r>
              <a:rPr b="1" dirty="0" sz="3600" spc="-5">
                <a:latin typeface="Book Antiqua"/>
                <a:cs typeface="Book Antiqua"/>
              </a:rPr>
              <a:t>remove </a:t>
            </a:r>
            <a:r>
              <a:rPr b="1" dirty="0" sz="3600">
                <a:latin typeface="Book Antiqua"/>
                <a:cs typeface="Book Antiqua"/>
              </a:rPr>
              <a:t>something</a:t>
            </a:r>
            <a:r>
              <a:rPr b="1" dirty="0" sz="3600" spc="-45">
                <a:latin typeface="Book Antiqua"/>
                <a:cs typeface="Book Antiqua"/>
              </a:rPr>
              <a:t> </a:t>
            </a:r>
            <a:r>
              <a:rPr b="1" dirty="0" sz="3600" spc="-5">
                <a:latin typeface="Book Antiqua"/>
                <a:cs typeface="Book Antiqua"/>
              </a:rPr>
              <a:t>(Biopsy).</a:t>
            </a:r>
            <a:endParaRPr sz="3600">
              <a:latin typeface="Book Antiqua"/>
              <a:cs typeface="Book Antiqua"/>
            </a:endParaRPr>
          </a:p>
          <a:p>
            <a:pPr indent="-343535" marL="355600">
              <a:lnSpc>
                <a:spcPct val="100000"/>
              </a:lnSpc>
              <a:spcBef>
                <a:spcPts val="865"/>
              </a:spcBef>
              <a:buFont typeface="Arial"/>
              <a:buChar char="•"/>
              <a:tabLst>
                <a:tab algn="l" pos="356235"/>
              </a:tabLst>
            </a:pPr>
            <a:r>
              <a:rPr b="1" dirty="0" sz="3600" spc="-5">
                <a:latin typeface="Book Antiqua"/>
                <a:cs typeface="Book Antiqua"/>
              </a:rPr>
              <a:t>Examples of local</a:t>
            </a:r>
            <a:r>
              <a:rPr b="1" dirty="0" sz="3600">
                <a:latin typeface="Book Antiqua"/>
                <a:cs typeface="Book Antiqua"/>
              </a:rPr>
              <a:t> </a:t>
            </a:r>
            <a:r>
              <a:rPr b="1" dirty="0" sz="3600" spc="-5">
                <a:latin typeface="Book Antiqua"/>
                <a:cs typeface="Book Antiqua"/>
              </a:rPr>
              <a:t>anaesthetics</a:t>
            </a:r>
            <a:endParaRPr sz="3600">
              <a:latin typeface="Book Antiqua"/>
              <a:cs typeface="Book Antiqua"/>
            </a:endParaRPr>
          </a:p>
          <a:p>
            <a:pPr indent="-408940" marL="421005">
              <a:lnSpc>
                <a:spcPct val="100000"/>
              </a:lnSpc>
              <a:spcBef>
                <a:spcPts val="870"/>
              </a:spcBef>
              <a:buSzPct val="97222"/>
              <a:buFont typeface="Wingdings"/>
              <a:buChar char=""/>
              <a:tabLst>
                <a:tab algn="l" pos="421640"/>
              </a:tabLst>
            </a:pPr>
            <a:r>
              <a:rPr b="1" dirty="0" sz="3600">
                <a:latin typeface="Book Antiqua"/>
                <a:cs typeface="Book Antiqua"/>
              </a:rPr>
              <a:t>LIDOCAINE</a:t>
            </a:r>
            <a:endParaRPr sz="3600">
              <a:latin typeface="Book Antiqua"/>
              <a:cs typeface="Book Antiqua"/>
            </a:endParaRPr>
          </a:p>
          <a:p>
            <a:pPr indent="-408940" marL="421005">
              <a:lnSpc>
                <a:spcPct val="100000"/>
              </a:lnSpc>
              <a:spcBef>
                <a:spcPts val="860"/>
              </a:spcBef>
              <a:buSzPct val="97222"/>
              <a:buFont typeface="Wingdings"/>
              <a:buChar char=""/>
              <a:tabLst>
                <a:tab algn="l" pos="421640"/>
              </a:tabLst>
            </a:pPr>
            <a:r>
              <a:rPr b="1" dirty="0" sz="3600">
                <a:latin typeface="Book Antiqua"/>
                <a:cs typeface="Book Antiqua"/>
              </a:rPr>
              <a:t>LIGNO</a:t>
            </a:r>
            <a:r>
              <a:rPr b="1" dirty="0" sz="3600" spc="-5">
                <a:latin typeface="Book Antiqua"/>
                <a:cs typeface="Book Antiqua"/>
              </a:rPr>
              <a:t> CAINE</a:t>
            </a:r>
            <a:endParaRPr sz="3600">
              <a:latin typeface="Book Antiqua"/>
              <a:cs typeface="Book Antiqua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4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17" name="object 2"/>
          <p:cNvSpPr txBox="1">
            <a:spLocks noGrp="1"/>
          </p:cNvSpPr>
          <p:nvPr>
            <p:ph type="title"/>
          </p:nvPr>
        </p:nvSpPr>
        <p:spPr>
          <a:xfrm>
            <a:off x="911758" y="38176"/>
            <a:ext cx="7319645" cy="940435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60"/>
              <a:t>GENERAL</a:t>
            </a:r>
            <a:r>
              <a:rPr dirty="0" spc="-260"/>
              <a:t> </a:t>
            </a:r>
            <a:r>
              <a:rPr dirty="0" spc="-185"/>
              <a:t>ANAESTHESIA</a:t>
            </a:r>
          </a:p>
        </p:txBody>
      </p:sp>
      <p:sp>
        <p:nvSpPr>
          <p:cNvPr id="1048818" name="object 3"/>
          <p:cNvSpPr txBox="1"/>
          <p:nvPr/>
        </p:nvSpPr>
        <p:spPr>
          <a:xfrm>
            <a:off x="535940" y="1058671"/>
            <a:ext cx="8218170" cy="5782310"/>
          </a:xfrm>
          <a:prstGeom prst="rect"/>
        </p:spPr>
        <p:txBody>
          <a:bodyPr bIns="0" lIns="0" rIns="0" rtlCol="0" tIns="13335" vert="horz" wrap="square">
            <a:spAutoFit/>
          </a:bodyPr>
          <a:p>
            <a:pPr indent="-343535" marL="355600" marR="130175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algn="l" pos="355600"/>
                <a:tab algn="l" pos="356235"/>
              </a:tabLst>
            </a:pPr>
            <a:r>
              <a:rPr b="1" dirty="0" sz="3200">
                <a:latin typeface="Book Antiqua"/>
                <a:cs typeface="Book Antiqua"/>
              </a:rPr>
              <a:t>General anaesthesia </a:t>
            </a:r>
            <a:r>
              <a:rPr b="1" dirty="0" sz="3200" spc="-5">
                <a:latin typeface="Book Antiqua"/>
                <a:cs typeface="Book Antiqua"/>
              </a:rPr>
              <a:t>involves the </a:t>
            </a:r>
            <a:r>
              <a:rPr b="1" dirty="0" sz="3200">
                <a:latin typeface="Book Antiqua"/>
                <a:cs typeface="Book Antiqua"/>
              </a:rPr>
              <a:t>patient  being put </a:t>
            </a:r>
            <a:r>
              <a:rPr b="1" dirty="0" sz="3200" spc="-5">
                <a:latin typeface="Book Antiqua"/>
                <a:cs typeface="Book Antiqua"/>
              </a:rPr>
              <a:t>into </a:t>
            </a:r>
            <a:r>
              <a:rPr b="1" dirty="0" sz="3200">
                <a:latin typeface="Book Antiqua"/>
                <a:cs typeface="Book Antiqua"/>
              </a:rPr>
              <a:t>a </a:t>
            </a:r>
            <a:r>
              <a:rPr b="1" dirty="0" sz="3200" spc="-5">
                <a:latin typeface="Book Antiqua"/>
                <a:cs typeface="Book Antiqua"/>
              </a:rPr>
              <a:t>medication-induced</a:t>
            </a:r>
            <a:r>
              <a:rPr b="1" dirty="0" sz="3200" spc="-120">
                <a:latin typeface="Book Antiqua"/>
                <a:cs typeface="Book Antiqua"/>
              </a:rPr>
              <a:t> </a:t>
            </a:r>
            <a:r>
              <a:rPr b="1" dirty="0" sz="3200">
                <a:latin typeface="Book Antiqua"/>
                <a:cs typeface="Book Antiqua"/>
              </a:rPr>
              <a:t>state  </a:t>
            </a:r>
            <a:r>
              <a:rPr b="1" dirty="0" sz="3200" spc="-5">
                <a:latin typeface="Book Antiqua"/>
                <a:cs typeface="Book Antiqua"/>
              </a:rPr>
              <a:t>in which the </a:t>
            </a:r>
            <a:r>
              <a:rPr b="1" dirty="0" sz="3200">
                <a:latin typeface="Book Antiqua"/>
                <a:cs typeface="Book Antiqua"/>
              </a:rPr>
              <a:t>patient </a:t>
            </a:r>
            <a:r>
              <a:rPr b="1" dirty="0" sz="3200" spc="-5">
                <a:latin typeface="Book Antiqua"/>
                <a:cs typeface="Book Antiqua"/>
              </a:rPr>
              <a:t>will </a:t>
            </a:r>
            <a:r>
              <a:rPr b="1" dirty="0" sz="3200">
                <a:latin typeface="Book Antiqua"/>
                <a:cs typeface="Book Antiqua"/>
              </a:rPr>
              <a:t>not respond </a:t>
            </a:r>
            <a:r>
              <a:rPr b="1" dirty="0" sz="3200" spc="-5">
                <a:latin typeface="Book Antiqua"/>
                <a:cs typeface="Book Antiqua"/>
              </a:rPr>
              <a:t>to  </a:t>
            </a:r>
            <a:r>
              <a:rPr b="1" dirty="0" sz="3200">
                <a:latin typeface="Book Antiqua"/>
                <a:cs typeface="Book Antiqua"/>
              </a:rPr>
              <a:t>pain and </a:t>
            </a:r>
            <a:r>
              <a:rPr b="1" dirty="0" sz="3200" spc="-5">
                <a:latin typeface="Book Antiqua"/>
                <a:cs typeface="Book Antiqua"/>
              </a:rPr>
              <a:t>includes </a:t>
            </a:r>
            <a:r>
              <a:rPr b="1" dirty="0" sz="3200">
                <a:latin typeface="Book Antiqua"/>
                <a:cs typeface="Book Antiqua"/>
              </a:rPr>
              <a:t>changes </a:t>
            </a:r>
            <a:r>
              <a:rPr b="1" dirty="0" sz="3200" spc="-5">
                <a:latin typeface="Book Antiqua"/>
                <a:cs typeface="Book Antiqua"/>
              </a:rPr>
              <a:t>in breathing  </a:t>
            </a:r>
            <a:r>
              <a:rPr b="1" dirty="0" sz="3200">
                <a:latin typeface="Book Antiqua"/>
                <a:cs typeface="Book Antiqua"/>
              </a:rPr>
              <a:t>and</a:t>
            </a:r>
            <a:r>
              <a:rPr b="1" dirty="0" sz="3200" spc="-25">
                <a:latin typeface="Book Antiqua"/>
                <a:cs typeface="Book Antiqua"/>
              </a:rPr>
              <a:t> </a:t>
            </a:r>
            <a:r>
              <a:rPr b="1" dirty="0" sz="3200">
                <a:latin typeface="Book Antiqua"/>
                <a:cs typeface="Book Antiqua"/>
              </a:rPr>
              <a:t>circulation.</a:t>
            </a:r>
            <a:endParaRPr sz="3200">
              <a:latin typeface="Book Antiqua"/>
              <a:cs typeface="Book Antiqua"/>
            </a:endParaRPr>
          </a:p>
          <a:p>
            <a:pPr indent="-343535" marL="355600" marR="508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algn="l" pos="355600"/>
                <a:tab algn="l" pos="356235"/>
              </a:tabLst>
            </a:pPr>
            <a:r>
              <a:rPr b="1" dirty="0" sz="3200">
                <a:latin typeface="Book Antiqua"/>
                <a:cs typeface="Book Antiqua"/>
              </a:rPr>
              <a:t>Under </a:t>
            </a:r>
            <a:r>
              <a:rPr b="1" dirty="0" sz="3200" spc="-5">
                <a:latin typeface="Book Antiqua"/>
                <a:cs typeface="Book Antiqua"/>
              </a:rPr>
              <a:t>general </a:t>
            </a:r>
            <a:r>
              <a:rPr b="1" dirty="0" sz="3200">
                <a:latin typeface="Book Antiqua"/>
                <a:cs typeface="Book Antiqua"/>
              </a:rPr>
              <a:t>anaesthetic, a patient </a:t>
            </a:r>
            <a:r>
              <a:rPr b="1" dirty="0" sz="3200" spc="-5">
                <a:latin typeface="Book Antiqua"/>
                <a:cs typeface="Book Antiqua"/>
              </a:rPr>
              <a:t>is in</a:t>
            </a:r>
            <a:r>
              <a:rPr b="1" dirty="0" sz="3200" spc="-160">
                <a:latin typeface="Book Antiqua"/>
                <a:cs typeface="Book Antiqua"/>
              </a:rPr>
              <a:t> </a:t>
            </a:r>
            <a:r>
              <a:rPr b="1" dirty="0" sz="3200">
                <a:latin typeface="Book Antiqua"/>
                <a:cs typeface="Book Antiqua"/>
              </a:rPr>
              <a:t>a  state </a:t>
            </a:r>
            <a:r>
              <a:rPr b="1" dirty="0" sz="3200" spc="-5">
                <a:latin typeface="Book Antiqua"/>
                <a:cs typeface="Book Antiqua"/>
              </a:rPr>
              <a:t>of </a:t>
            </a:r>
            <a:r>
              <a:rPr b="1" dirty="0" sz="3200">
                <a:latin typeface="Book Antiqua"/>
                <a:cs typeface="Book Antiqua"/>
              </a:rPr>
              <a:t>carefully controlled  unconsciousness.</a:t>
            </a:r>
            <a:endParaRPr sz="3200">
              <a:latin typeface="Book Antiqua"/>
              <a:cs typeface="Book Antiqua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b="1" dirty="0" sz="3200">
                <a:latin typeface="Book Antiqua"/>
                <a:cs typeface="Book Antiqua"/>
              </a:rPr>
              <a:t>Examples </a:t>
            </a:r>
            <a:r>
              <a:rPr b="1" dirty="0" sz="3200" spc="-5">
                <a:latin typeface="Book Antiqua"/>
                <a:cs typeface="Book Antiqua"/>
              </a:rPr>
              <a:t>of general</a:t>
            </a:r>
            <a:r>
              <a:rPr b="1" dirty="0" sz="3200" spc="-80">
                <a:latin typeface="Book Antiqua"/>
                <a:cs typeface="Book Antiqua"/>
              </a:rPr>
              <a:t> </a:t>
            </a:r>
            <a:r>
              <a:rPr b="1" dirty="0" sz="3200">
                <a:latin typeface="Book Antiqua"/>
                <a:cs typeface="Book Antiqua"/>
              </a:rPr>
              <a:t>anaesthetics</a:t>
            </a:r>
            <a:endParaRPr sz="3200">
              <a:latin typeface="Book Antiqua"/>
              <a:cs typeface="Book Antiqua"/>
            </a:endParaRPr>
          </a:p>
          <a:p>
            <a:pPr indent="-363855" marL="37592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algn="l" pos="376555"/>
              </a:tabLst>
            </a:pPr>
            <a:r>
              <a:rPr b="1" dirty="0" sz="3200">
                <a:latin typeface="Book Antiqua"/>
                <a:cs typeface="Book Antiqua"/>
              </a:rPr>
              <a:t>Halothane</a:t>
            </a:r>
            <a:endParaRPr sz="3200">
              <a:latin typeface="Book Antiqua"/>
              <a:cs typeface="Book Antiqua"/>
            </a:endParaRPr>
          </a:p>
          <a:p>
            <a:pPr indent="-363855" marL="37592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algn="l" pos="376555"/>
              </a:tabLst>
            </a:pPr>
            <a:r>
              <a:rPr b="1" dirty="0" sz="3200" spc="-5">
                <a:latin typeface="Book Antiqua"/>
                <a:cs typeface="Book Antiqua"/>
              </a:rPr>
              <a:t>Nitrous oxide+</a:t>
            </a:r>
            <a:r>
              <a:rPr b="1" dirty="0" sz="3200" spc="-55">
                <a:latin typeface="Book Antiqua"/>
                <a:cs typeface="Book Antiqua"/>
              </a:rPr>
              <a:t> </a:t>
            </a:r>
            <a:r>
              <a:rPr b="1" dirty="0" sz="3200" spc="-5">
                <a:latin typeface="Book Antiqua"/>
                <a:cs typeface="Book Antiqua"/>
              </a:rPr>
              <a:t>oxygen</a:t>
            </a:r>
            <a:endParaRPr sz="3200">
              <a:latin typeface="Book Antiqua"/>
              <a:cs typeface="Book Antiqua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4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19" name="object 2"/>
          <p:cNvSpPr txBox="1">
            <a:spLocks noGrp="1"/>
          </p:cNvSpPr>
          <p:nvPr>
            <p:ph type="title"/>
          </p:nvPr>
        </p:nvSpPr>
        <p:spPr>
          <a:xfrm>
            <a:off x="763930" y="196722"/>
            <a:ext cx="7613015" cy="939800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90"/>
              <a:t>REGIONAL</a:t>
            </a:r>
            <a:r>
              <a:rPr dirty="0" spc="-265"/>
              <a:t> </a:t>
            </a:r>
            <a:r>
              <a:rPr dirty="0" spc="-185"/>
              <a:t>ANAESTHESIA</a:t>
            </a:r>
          </a:p>
        </p:txBody>
      </p:sp>
      <p:sp>
        <p:nvSpPr>
          <p:cNvPr id="1048820" name="object 3"/>
          <p:cNvSpPr txBox="1"/>
          <p:nvPr/>
        </p:nvSpPr>
        <p:spPr>
          <a:xfrm>
            <a:off x="330200" y="1354328"/>
            <a:ext cx="8305800" cy="5074285"/>
          </a:xfrm>
          <a:prstGeom prst="rect"/>
        </p:spPr>
        <p:txBody>
          <a:bodyPr bIns="0" lIns="0" rIns="0" rtlCol="0" tIns="12700" vert="horz" wrap="square">
            <a:spAutoFit/>
          </a:bodyPr>
          <a:p>
            <a:pPr indent="-343535" marL="355600" marR="37465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algn="l" pos="356235"/>
              </a:tabLst>
            </a:pPr>
            <a:r>
              <a:rPr b="1" dirty="0" sz="3600" spc="-5">
                <a:latin typeface="Book Antiqua"/>
                <a:cs typeface="Book Antiqua"/>
              </a:rPr>
              <a:t>Regional anaesthesia involves the  injection </a:t>
            </a:r>
            <a:r>
              <a:rPr b="1" dirty="0" sz="3600">
                <a:latin typeface="Book Antiqua"/>
                <a:cs typeface="Book Antiqua"/>
              </a:rPr>
              <a:t>of </a:t>
            </a:r>
            <a:r>
              <a:rPr b="1" dirty="0" sz="3600" spc="-5">
                <a:latin typeface="Book Antiqua"/>
                <a:cs typeface="Book Antiqua"/>
              </a:rPr>
              <a:t>local anaesthetic around  major nerve bundles.</a:t>
            </a:r>
            <a:endParaRPr sz="3600">
              <a:latin typeface="Book Antiqua"/>
              <a:cs typeface="Book Antiqua"/>
            </a:endParaRPr>
          </a:p>
          <a:p>
            <a:pPr indent="-343535" marL="355600" marR="5080">
              <a:lnSpc>
                <a:spcPct val="100000"/>
              </a:lnSpc>
              <a:spcBef>
                <a:spcPts val="865"/>
              </a:spcBef>
              <a:buFont typeface="Arial"/>
              <a:buChar char="•"/>
              <a:tabLst>
                <a:tab algn="l" pos="356235"/>
              </a:tabLst>
            </a:pPr>
            <a:r>
              <a:rPr b="1" dirty="0" sz="3600" spc="-5">
                <a:latin typeface="Book Antiqua"/>
                <a:cs typeface="Book Antiqua"/>
              </a:rPr>
              <a:t>Once </a:t>
            </a:r>
            <a:r>
              <a:rPr b="1" dirty="0" sz="3600">
                <a:latin typeface="Book Antiqua"/>
                <a:cs typeface="Book Antiqua"/>
              </a:rPr>
              <a:t>local anaesthetic </a:t>
            </a:r>
            <a:r>
              <a:rPr b="1" dirty="0" sz="3600" spc="-5">
                <a:latin typeface="Book Antiqua"/>
                <a:cs typeface="Book Antiqua"/>
              </a:rPr>
              <a:t>is injected in  the desired region, patients may  </a:t>
            </a:r>
            <a:r>
              <a:rPr b="1" dirty="0" sz="3600">
                <a:latin typeface="Book Antiqua"/>
                <a:cs typeface="Book Antiqua"/>
              </a:rPr>
              <a:t>experience numbness and tingling </a:t>
            </a:r>
            <a:r>
              <a:rPr b="1" dirty="0" sz="3600" spc="-5">
                <a:latin typeface="Book Antiqua"/>
                <a:cs typeface="Book Antiqua"/>
              </a:rPr>
              <a:t>in  the </a:t>
            </a:r>
            <a:r>
              <a:rPr b="1" dirty="0" sz="3600">
                <a:latin typeface="Book Antiqua"/>
                <a:cs typeface="Book Antiqua"/>
              </a:rPr>
              <a:t>area </a:t>
            </a:r>
            <a:r>
              <a:rPr b="1" dirty="0" sz="3600" spc="-5">
                <a:latin typeface="Book Antiqua"/>
                <a:cs typeface="Book Antiqua"/>
              </a:rPr>
              <a:t>supplied </a:t>
            </a:r>
            <a:r>
              <a:rPr b="1" dirty="0" sz="3600">
                <a:latin typeface="Book Antiqua"/>
                <a:cs typeface="Book Antiqua"/>
              </a:rPr>
              <a:t>by </a:t>
            </a:r>
            <a:r>
              <a:rPr b="1" dirty="0" sz="3600" spc="-5">
                <a:latin typeface="Book Antiqua"/>
                <a:cs typeface="Book Antiqua"/>
              </a:rPr>
              <a:t>the </a:t>
            </a:r>
            <a:r>
              <a:rPr b="1" dirty="0" sz="3600">
                <a:latin typeface="Book Antiqua"/>
                <a:cs typeface="Book Antiqua"/>
              </a:rPr>
              <a:t>nerves and </a:t>
            </a:r>
            <a:r>
              <a:rPr b="1" dirty="0" sz="3600" spc="-5">
                <a:latin typeface="Book Antiqua"/>
                <a:cs typeface="Book Antiqua"/>
              </a:rPr>
              <a:t>it  may </a:t>
            </a:r>
            <a:r>
              <a:rPr b="1" dirty="0" sz="3600">
                <a:latin typeface="Book Antiqua"/>
                <a:cs typeface="Book Antiqua"/>
              </a:rPr>
              <a:t>become </a:t>
            </a:r>
            <a:r>
              <a:rPr b="1" dirty="0" sz="3600" spc="-5">
                <a:latin typeface="Book Antiqua"/>
                <a:cs typeface="Book Antiqua"/>
              </a:rPr>
              <a:t>difficult </a:t>
            </a:r>
            <a:r>
              <a:rPr b="1" dirty="0" sz="3600">
                <a:latin typeface="Book Antiqua"/>
                <a:cs typeface="Book Antiqua"/>
              </a:rPr>
              <a:t>or </a:t>
            </a:r>
            <a:r>
              <a:rPr b="1" dirty="0" sz="3600" spc="-5">
                <a:latin typeface="Book Antiqua"/>
                <a:cs typeface="Book Antiqua"/>
              </a:rPr>
              <a:t>impossible to  move that </a:t>
            </a:r>
            <a:r>
              <a:rPr b="1" dirty="0" sz="3600">
                <a:latin typeface="Book Antiqua"/>
                <a:cs typeface="Book Antiqua"/>
              </a:rPr>
              <a:t>part </a:t>
            </a:r>
            <a:r>
              <a:rPr b="1" dirty="0" sz="3600" spc="-5">
                <a:latin typeface="Book Antiqua"/>
                <a:cs typeface="Book Antiqua"/>
              </a:rPr>
              <a:t>of the</a:t>
            </a:r>
            <a:r>
              <a:rPr b="1" dirty="0" sz="3600" spc="-15">
                <a:latin typeface="Book Antiqua"/>
                <a:cs typeface="Book Antiqua"/>
              </a:rPr>
              <a:t> </a:t>
            </a:r>
            <a:r>
              <a:rPr b="1" dirty="0" sz="3600">
                <a:latin typeface="Book Antiqua"/>
                <a:cs typeface="Book Antiqua"/>
              </a:rPr>
              <a:t>body.</a:t>
            </a:r>
            <a:endParaRPr sz="3600">
              <a:latin typeface="Book Antiqua"/>
              <a:cs typeface="Book Antiqua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4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21" name="object 2"/>
          <p:cNvSpPr txBox="1">
            <a:spLocks noGrp="1"/>
          </p:cNvSpPr>
          <p:nvPr>
            <p:ph type="title"/>
          </p:nvPr>
        </p:nvSpPr>
        <p:spPr>
          <a:xfrm>
            <a:off x="763930" y="196722"/>
            <a:ext cx="7613015" cy="939800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90"/>
              <a:t>REGIONAL</a:t>
            </a:r>
            <a:r>
              <a:rPr dirty="0" spc="-265"/>
              <a:t> </a:t>
            </a:r>
            <a:r>
              <a:rPr dirty="0" spc="-185"/>
              <a:t>ANAESTHESIA</a:t>
            </a:r>
          </a:p>
        </p:txBody>
      </p:sp>
      <p:sp>
        <p:nvSpPr>
          <p:cNvPr id="1048822" name="object 3"/>
          <p:cNvSpPr txBox="1"/>
          <p:nvPr/>
        </p:nvSpPr>
        <p:spPr>
          <a:xfrm>
            <a:off x="330200" y="1634744"/>
            <a:ext cx="8267065" cy="4050665"/>
          </a:xfrm>
          <a:prstGeom prst="rect"/>
        </p:spPr>
        <p:txBody>
          <a:bodyPr bIns="0" lIns="0" rIns="0" rtlCol="0" tIns="13335" vert="horz" wrap="square">
            <a:spAutoFit/>
          </a:bodyPr>
          <a:p>
            <a:pPr indent="-343535" marL="355600" marR="508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algn="l" pos="356235"/>
              </a:tabLst>
            </a:pPr>
            <a:r>
              <a:rPr b="1" dirty="0" sz="4400" spc="-5">
                <a:solidFill>
                  <a:srgbClr val="FF0000"/>
                </a:solidFill>
                <a:latin typeface="Book Antiqua"/>
                <a:cs typeface="Book Antiqua"/>
              </a:rPr>
              <a:t>Epidural </a:t>
            </a:r>
            <a:r>
              <a:rPr b="1" dirty="0" sz="4400">
                <a:solidFill>
                  <a:srgbClr val="FF0000"/>
                </a:solidFill>
                <a:latin typeface="Book Antiqua"/>
                <a:cs typeface="Book Antiqua"/>
              </a:rPr>
              <a:t>anaesthetic </a:t>
            </a:r>
            <a:r>
              <a:rPr b="1" dirty="0" sz="4400">
                <a:latin typeface="Book Antiqua"/>
                <a:cs typeface="Book Antiqua"/>
              </a:rPr>
              <a:t>- a </a:t>
            </a:r>
            <a:r>
              <a:rPr b="1" dirty="0" sz="4400" spc="-5">
                <a:latin typeface="Book Antiqua"/>
                <a:cs typeface="Book Antiqua"/>
              </a:rPr>
              <a:t>type</a:t>
            </a:r>
            <a:r>
              <a:rPr b="1" dirty="0" sz="4400" spc="-85">
                <a:latin typeface="Book Antiqua"/>
                <a:cs typeface="Book Antiqua"/>
              </a:rPr>
              <a:t> </a:t>
            </a:r>
            <a:r>
              <a:rPr b="1" dirty="0" sz="4400" spc="-5">
                <a:latin typeface="Book Antiqua"/>
                <a:cs typeface="Book Antiqua"/>
              </a:rPr>
              <a:t>of  regional </a:t>
            </a:r>
            <a:r>
              <a:rPr b="1" dirty="0" sz="4400">
                <a:latin typeface="Book Antiqua"/>
                <a:cs typeface="Book Antiqua"/>
              </a:rPr>
              <a:t>anaesthetic usually  used </a:t>
            </a:r>
            <a:r>
              <a:rPr b="1" dirty="0" sz="4400" spc="-5">
                <a:latin typeface="Book Antiqua"/>
                <a:cs typeface="Book Antiqua"/>
              </a:rPr>
              <a:t>to </a:t>
            </a:r>
            <a:r>
              <a:rPr b="1" dirty="0" sz="4400">
                <a:latin typeface="Book Antiqua"/>
                <a:cs typeface="Book Antiqua"/>
              </a:rPr>
              <a:t>numb </a:t>
            </a:r>
            <a:r>
              <a:rPr b="1" dirty="0" sz="4400" spc="-5">
                <a:latin typeface="Book Antiqua"/>
                <a:cs typeface="Book Antiqua"/>
              </a:rPr>
              <a:t>the lower</a:t>
            </a:r>
            <a:r>
              <a:rPr b="1" dirty="0" sz="4400" spc="-50">
                <a:latin typeface="Book Antiqua"/>
                <a:cs typeface="Book Antiqua"/>
              </a:rPr>
              <a:t> </a:t>
            </a:r>
            <a:r>
              <a:rPr b="1" dirty="0" sz="4400">
                <a:latin typeface="Book Antiqua"/>
                <a:cs typeface="Book Antiqua"/>
              </a:rPr>
              <a:t>half</a:t>
            </a:r>
            <a:endParaRPr sz="4400">
              <a:latin typeface="Book Antiqua"/>
              <a:cs typeface="Book Antiqua"/>
            </a:endParaRPr>
          </a:p>
          <a:p>
            <a:pPr marL="355600" marR="290830">
              <a:lnSpc>
                <a:spcPct val="100000"/>
              </a:lnSpc>
            </a:pPr>
            <a:r>
              <a:rPr b="1" dirty="0" sz="4400">
                <a:latin typeface="Book Antiqua"/>
                <a:cs typeface="Book Antiqua"/>
              </a:rPr>
              <a:t>of </a:t>
            </a:r>
            <a:r>
              <a:rPr b="1" dirty="0" sz="4400" spc="-5">
                <a:latin typeface="Book Antiqua"/>
                <a:cs typeface="Book Antiqua"/>
              </a:rPr>
              <a:t>the </a:t>
            </a:r>
            <a:r>
              <a:rPr b="1" dirty="0" sz="4400">
                <a:latin typeface="Book Antiqua"/>
                <a:cs typeface="Book Antiqua"/>
              </a:rPr>
              <a:t>body and </a:t>
            </a:r>
            <a:r>
              <a:rPr b="1" dirty="0" sz="4400" spc="-5">
                <a:latin typeface="Book Antiqua"/>
                <a:cs typeface="Book Antiqua"/>
              </a:rPr>
              <a:t>good for </a:t>
            </a:r>
            <a:r>
              <a:rPr b="1" dirty="0" sz="4400">
                <a:latin typeface="Book Antiqua"/>
                <a:cs typeface="Book Antiqua"/>
              </a:rPr>
              <a:t>pain  </a:t>
            </a:r>
            <a:r>
              <a:rPr b="1" dirty="0" sz="4400" spc="-5">
                <a:latin typeface="Book Antiqua"/>
                <a:cs typeface="Book Antiqua"/>
              </a:rPr>
              <a:t>relief </a:t>
            </a:r>
            <a:r>
              <a:rPr b="1" dirty="0" sz="4400">
                <a:latin typeface="Book Antiqua"/>
                <a:cs typeface="Book Antiqua"/>
              </a:rPr>
              <a:t>- </a:t>
            </a:r>
            <a:r>
              <a:rPr b="1" dirty="0" sz="4400" spc="-5">
                <a:latin typeface="Book Antiqua"/>
                <a:cs typeface="Book Antiqua"/>
              </a:rPr>
              <a:t>for </a:t>
            </a:r>
            <a:r>
              <a:rPr b="1" dirty="0" sz="4400">
                <a:latin typeface="Book Antiqua"/>
                <a:cs typeface="Book Antiqua"/>
              </a:rPr>
              <a:t>example, during  </a:t>
            </a:r>
            <a:r>
              <a:rPr b="1" dirty="0" sz="4400" spc="-5">
                <a:latin typeface="Book Antiqua"/>
                <a:cs typeface="Book Antiqua"/>
              </a:rPr>
              <a:t>labour </a:t>
            </a:r>
            <a:r>
              <a:rPr b="1" dirty="0" sz="4400">
                <a:latin typeface="Book Antiqua"/>
                <a:cs typeface="Book Antiqua"/>
              </a:rPr>
              <a:t>and</a:t>
            </a:r>
            <a:r>
              <a:rPr b="1" dirty="0" sz="4400" spc="-35">
                <a:latin typeface="Book Antiqua"/>
                <a:cs typeface="Book Antiqua"/>
              </a:rPr>
              <a:t> </a:t>
            </a:r>
            <a:r>
              <a:rPr b="1" dirty="0" sz="4400" spc="-5">
                <a:latin typeface="Book Antiqua"/>
                <a:cs typeface="Book Antiqua"/>
              </a:rPr>
              <a:t>childbirth.</a:t>
            </a:r>
            <a:endParaRPr sz="4400">
              <a:latin typeface="Book Antiqua"/>
              <a:cs typeface="Book Antiqua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4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23" name="object 2"/>
          <p:cNvSpPr/>
          <p:nvPr/>
        </p:nvSpPr>
        <p:spPr>
          <a:xfrm>
            <a:off x="1260347" y="1162811"/>
            <a:ext cx="6576059" cy="5695185"/>
          </a:xfrm>
          <a:prstGeom prst="rect"/>
          <a:blipFill>
            <a:blip xmlns:r="http://schemas.openxmlformats.org/officeDocument/2006/relationships" r:embed="rId1" cstate="print"/>
            <a:stretch>
              <a:fillRect/>
            </a:stretch>
          </a:blipFill>
        </p:spPr>
        <p:txBody>
          <a:bodyPr bIns="0" lIns="0" rIns="0" rtlCol="0" tIns="0" wrap="square"/>
          <a:p/>
        </p:txBody>
      </p:sp>
      <p:sp>
        <p:nvSpPr>
          <p:cNvPr id="1048824" name="object 3"/>
          <p:cNvSpPr txBox="1">
            <a:spLocks noGrp="1"/>
          </p:cNvSpPr>
          <p:nvPr>
            <p:ph type="title"/>
          </p:nvPr>
        </p:nvSpPr>
        <p:spPr>
          <a:xfrm>
            <a:off x="763930" y="196722"/>
            <a:ext cx="7613015" cy="939800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90"/>
              <a:t>REGIONAL</a:t>
            </a:r>
            <a:r>
              <a:rPr dirty="0" spc="-265"/>
              <a:t> </a:t>
            </a:r>
            <a:r>
              <a:rPr dirty="0" spc="-185"/>
              <a:t>ANAESTHESIA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4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25" name="object 2"/>
          <p:cNvSpPr txBox="1">
            <a:spLocks noGrp="1"/>
          </p:cNvSpPr>
          <p:nvPr>
            <p:ph type="title"/>
          </p:nvPr>
        </p:nvSpPr>
        <p:spPr>
          <a:xfrm>
            <a:off x="763930" y="196722"/>
            <a:ext cx="7613015" cy="939800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90"/>
              <a:t>REGIONAL</a:t>
            </a:r>
            <a:r>
              <a:rPr dirty="0" spc="-265"/>
              <a:t> </a:t>
            </a:r>
            <a:r>
              <a:rPr dirty="0" spc="-185"/>
              <a:t>ANAESTHESIA</a:t>
            </a:r>
          </a:p>
        </p:txBody>
      </p:sp>
      <p:sp>
        <p:nvSpPr>
          <p:cNvPr id="1048826" name="object 3"/>
          <p:cNvSpPr txBox="1"/>
          <p:nvPr/>
        </p:nvSpPr>
        <p:spPr>
          <a:xfrm>
            <a:off x="330200" y="1202258"/>
            <a:ext cx="8343265" cy="5392420"/>
          </a:xfrm>
          <a:prstGeom prst="rect"/>
        </p:spPr>
        <p:txBody>
          <a:bodyPr bIns="0" lIns="0" rIns="0" rtlCol="0" tIns="13335" vert="horz" wrap="square">
            <a:spAutoFit/>
          </a:bodyPr>
          <a:p>
            <a:pPr indent="-343535" marL="355600" marR="508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algn="l" pos="355600"/>
                <a:tab algn="l" pos="356235"/>
              </a:tabLst>
            </a:pPr>
            <a:r>
              <a:rPr b="1" dirty="0" sz="3200">
                <a:solidFill>
                  <a:srgbClr val="FF0000"/>
                </a:solidFill>
                <a:latin typeface="Book Antiqua"/>
                <a:cs typeface="Book Antiqua"/>
              </a:rPr>
              <a:t>Spinal anaesthetic </a:t>
            </a:r>
            <a:r>
              <a:rPr b="1" dirty="0" sz="3200">
                <a:latin typeface="Book Antiqua"/>
                <a:cs typeface="Book Antiqua"/>
              </a:rPr>
              <a:t>- a </a:t>
            </a:r>
            <a:r>
              <a:rPr b="1" dirty="0" sz="3200" spc="-5">
                <a:latin typeface="Book Antiqua"/>
                <a:cs typeface="Book Antiqua"/>
              </a:rPr>
              <a:t>type </a:t>
            </a:r>
            <a:r>
              <a:rPr b="1" dirty="0" sz="3200">
                <a:latin typeface="Book Antiqua"/>
                <a:cs typeface="Book Antiqua"/>
              </a:rPr>
              <a:t>of </a:t>
            </a:r>
            <a:r>
              <a:rPr b="1" dirty="0" sz="3200" spc="-5">
                <a:latin typeface="Book Antiqua"/>
                <a:cs typeface="Book Antiqua"/>
              </a:rPr>
              <a:t>regional  </a:t>
            </a:r>
            <a:r>
              <a:rPr b="1" dirty="0" sz="3200">
                <a:latin typeface="Book Antiqua"/>
                <a:cs typeface="Book Antiqua"/>
              </a:rPr>
              <a:t>anaesthetic used </a:t>
            </a:r>
            <a:r>
              <a:rPr b="1" dirty="0" sz="3200" spc="-5">
                <a:latin typeface="Book Antiqua"/>
                <a:cs typeface="Book Antiqua"/>
              </a:rPr>
              <a:t>to give total </a:t>
            </a:r>
            <a:r>
              <a:rPr b="1" dirty="0" sz="3200">
                <a:latin typeface="Book Antiqua"/>
                <a:cs typeface="Book Antiqua"/>
              </a:rPr>
              <a:t>numbness  lasting about three hours </a:t>
            </a:r>
            <a:r>
              <a:rPr b="1" dirty="0" sz="3200" spc="-5">
                <a:latin typeface="Book Antiqua"/>
                <a:cs typeface="Book Antiqua"/>
              </a:rPr>
              <a:t>to the lower</a:t>
            </a:r>
            <a:r>
              <a:rPr b="1" dirty="0" sz="3200" spc="-170">
                <a:latin typeface="Book Antiqua"/>
                <a:cs typeface="Book Antiqua"/>
              </a:rPr>
              <a:t> </a:t>
            </a:r>
            <a:r>
              <a:rPr b="1" dirty="0" sz="3200">
                <a:latin typeface="Book Antiqua"/>
                <a:cs typeface="Book Antiqua"/>
              </a:rPr>
              <a:t>parts  </a:t>
            </a:r>
            <a:r>
              <a:rPr b="1" dirty="0" sz="3200" spc="-5">
                <a:latin typeface="Book Antiqua"/>
                <a:cs typeface="Book Antiqua"/>
              </a:rPr>
              <a:t>of the </a:t>
            </a:r>
            <a:r>
              <a:rPr b="1" dirty="0" sz="3200">
                <a:latin typeface="Book Antiqua"/>
                <a:cs typeface="Book Antiqua"/>
              </a:rPr>
              <a:t>body so </a:t>
            </a:r>
            <a:r>
              <a:rPr b="1" dirty="0" sz="3200" spc="-5">
                <a:latin typeface="Book Antiqua"/>
                <a:cs typeface="Book Antiqua"/>
              </a:rPr>
              <a:t>that </a:t>
            </a:r>
            <a:r>
              <a:rPr b="1" dirty="0" sz="3200">
                <a:latin typeface="Book Antiqua"/>
                <a:cs typeface="Book Antiqua"/>
              </a:rPr>
              <a:t>surgery can be safely  carried </a:t>
            </a:r>
            <a:r>
              <a:rPr b="1" dirty="0" sz="3200" spc="-5">
                <a:latin typeface="Book Antiqua"/>
                <a:cs typeface="Book Antiqua"/>
              </a:rPr>
              <a:t>out in this</a:t>
            </a:r>
            <a:r>
              <a:rPr b="1" dirty="0" sz="3200" spc="-70">
                <a:latin typeface="Book Antiqua"/>
                <a:cs typeface="Book Antiqua"/>
              </a:rPr>
              <a:t> </a:t>
            </a:r>
            <a:r>
              <a:rPr b="1" dirty="0" sz="3200">
                <a:latin typeface="Book Antiqua"/>
                <a:cs typeface="Book Antiqua"/>
              </a:rPr>
              <a:t>area</a:t>
            </a:r>
            <a:endParaRPr sz="3200">
              <a:latin typeface="Book Antiqua"/>
              <a:cs typeface="Book Antiqua"/>
            </a:endParaRPr>
          </a:p>
          <a:p>
            <a:pPr indent="-343535" marL="355600">
              <a:lnSpc>
                <a:spcPct val="100000"/>
              </a:lnSpc>
              <a:spcBef>
                <a:spcPts val="775"/>
              </a:spcBef>
              <a:buFont typeface="Arial"/>
              <a:buChar char="•"/>
              <a:tabLst>
                <a:tab algn="l" pos="355600"/>
                <a:tab algn="l" pos="356235"/>
              </a:tabLst>
            </a:pPr>
            <a:r>
              <a:rPr b="1" dirty="0" sz="3200">
                <a:latin typeface="Book Antiqua"/>
                <a:cs typeface="Book Antiqua"/>
              </a:rPr>
              <a:t>Examples </a:t>
            </a:r>
            <a:r>
              <a:rPr b="1" dirty="0" sz="3200" spc="-5">
                <a:latin typeface="Book Antiqua"/>
                <a:cs typeface="Book Antiqua"/>
              </a:rPr>
              <a:t>of regional</a:t>
            </a:r>
            <a:r>
              <a:rPr b="1" dirty="0" sz="3200" spc="-80">
                <a:latin typeface="Book Antiqua"/>
                <a:cs typeface="Book Antiqua"/>
              </a:rPr>
              <a:t> </a:t>
            </a:r>
            <a:r>
              <a:rPr b="1" dirty="0" sz="3200">
                <a:latin typeface="Book Antiqua"/>
                <a:cs typeface="Book Antiqua"/>
              </a:rPr>
              <a:t>anaesthetics</a:t>
            </a:r>
            <a:endParaRPr sz="3200">
              <a:latin typeface="Book Antiqua"/>
              <a:cs typeface="Book Antiqua"/>
            </a:endParaRPr>
          </a:p>
          <a:p>
            <a:pPr indent="-363855" marL="37592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algn="l" pos="376555"/>
              </a:tabLst>
            </a:pPr>
            <a:r>
              <a:rPr b="1" dirty="0" sz="3200">
                <a:latin typeface="Book Antiqua"/>
                <a:cs typeface="Book Antiqua"/>
              </a:rPr>
              <a:t>Lidocaine</a:t>
            </a:r>
            <a:endParaRPr sz="3200">
              <a:latin typeface="Book Antiqua"/>
              <a:cs typeface="Book Antiqua"/>
            </a:endParaRPr>
          </a:p>
          <a:p>
            <a:pPr indent="-363855" marL="375920">
              <a:lnSpc>
                <a:spcPct val="100000"/>
              </a:lnSpc>
              <a:spcBef>
                <a:spcPts val="765"/>
              </a:spcBef>
              <a:buSzPct val="96875"/>
              <a:buFont typeface="Wingdings"/>
              <a:buChar char=""/>
              <a:tabLst>
                <a:tab algn="l" pos="376555"/>
              </a:tabLst>
            </a:pPr>
            <a:r>
              <a:rPr b="1" dirty="0" sz="3200">
                <a:latin typeface="Book Antiqua"/>
                <a:cs typeface="Book Antiqua"/>
              </a:rPr>
              <a:t>Lignocaine</a:t>
            </a:r>
            <a:endParaRPr sz="3200">
              <a:latin typeface="Book Antiqua"/>
              <a:cs typeface="Book Antiqua"/>
            </a:endParaRPr>
          </a:p>
          <a:p>
            <a:pPr indent="-363855" marL="37592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algn="l" pos="376555"/>
              </a:tabLst>
            </a:pPr>
            <a:r>
              <a:rPr b="1" dirty="0" sz="3200">
                <a:latin typeface="Book Antiqua"/>
                <a:cs typeface="Book Antiqua"/>
              </a:rPr>
              <a:t>Bupivacaine</a:t>
            </a:r>
            <a:endParaRPr sz="3200">
              <a:latin typeface="Book Antiqua"/>
              <a:cs typeface="Book Antiqua"/>
            </a:endParaRPr>
          </a:p>
          <a:p>
            <a:pPr indent="-363855" marL="375920">
              <a:lnSpc>
                <a:spcPct val="100000"/>
              </a:lnSpc>
              <a:spcBef>
                <a:spcPts val="770"/>
              </a:spcBef>
              <a:buSzPct val="96875"/>
              <a:buFont typeface="Wingdings"/>
              <a:buChar char=""/>
              <a:tabLst>
                <a:tab algn="l" pos="376555"/>
              </a:tabLst>
            </a:pPr>
            <a:r>
              <a:rPr b="1" dirty="0" sz="3200">
                <a:latin typeface="Book Antiqua"/>
                <a:cs typeface="Book Antiqua"/>
              </a:rPr>
              <a:t>Tetracaine</a:t>
            </a:r>
            <a:endParaRPr sz="3200">
              <a:latin typeface="Book Antiqua"/>
              <a:cs typeface="Book Antiqua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4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27" name="object 2"/>
          <p:cNvSpPr/>
          <p:nvPr/>
        </p:nvSpPr>
        <p:spPr>
          <a:xfrm>
            <a:off x="1620011" y="1196339"/>
            <a:ext cx="6263640" cy="5413248"/>
          </a:xfrm>
          <a:prstGeom prst="rect"/>
          <a:blipFill>
            <a:blip xmlns:r="http://schemas.openxmlformats.org/officeDocument/2006/relationships" r:embed="rId1" cstate="print"/>
            <a:stretch>
              <a:fillRect/>
            </a:stretch>
          </a:blipFill>
        </p:spPr>
        <p:txBody>
          <a:bodyPr bIns="0" lIns="0" rIns="0" rtlCol="0" tIns="0" wrap="square"/>
          <a:p/>
        </p:txBody>
      </p:sp>
      <p:sp>
        <p:nvSpPr>
          <p:cNvPr id="1048828" name="object 3"/>
          <p:cNvSpPr txBox="1">
            <a:spLocks noGrp="1"/>
          </p:cNvSpPr>
          <p:nvPr>
            <p:ph type="title"/>
          </p:nvPr>
        </p:nvSpPr>
        <p:spPr>
          <a:xfrm>
            <a:off x="763930" y="196722"/>
            <a:ext cx="7613015" cy="939800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90"/>
              <a:t>REGIONAL</a:t>
            </a:r>
            <a:r>
              <a:rPr dirty="0" spc="-265"/>
              <a:t> </a:t>
            </a:r>
            <a:r>
              <a:rPr dirty="0" spc="-185"/>
              <a:t>ANAESTHESIA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4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29" name="object 2"/>
          <p:cNvSpPr txBox="1">
            <a:spLocks noGrp="1"/>
          </p:cNvSpPr>
          <p:nvPr>
            <p:ph type="title"/>
          </p:nvPr>
        </p:nvSpPr>
        <p:spPr>
          <a:xfrm>
            <a:off x="853846" y="132715"/>
            <a:ext cx="7433945" cy="1031240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600" spc="-270"/>
              <a:t>CONSCIOUS</a:t>
            </a:r>
            <a:r>
              <a:rPr dirty="0" sz="6600" spc="-345"/>
              <a:t> </a:t>
            </a:r>
            <a:r>
              <a:rPr dirty="0" sz="6600" spc="-160"/>
              <a:t>SEDATION</a:t>
            </a:r>
            <a:endParaRPr sz="6600"/>
          </a:p>
        </p:txBody>
      </p:sp>
      <p:sp>
        <p:nvSpPr>
          <p:cNvPr id="1048830" name="object 3"/>
          <p:cNvSpPr txBox="1"/>
          <p:nvPr/>
        </p:nvSpPr>
        <p:spPr>
          <a:xfrm>
            <a:off x="330200" y="1429257"/>
            <a:ext cx="8639175" cy="4806315"/>
          </a:xfrm>
          <a:prstGeom prst="rect"/>
        </p:spPr>
        <p:txBody>
          <a:bodyPr bIns="0" lIns="0" rIns="0" rtlCol="0" tIns="13335" vert="horz" wrap="square">
            <a:spAutoFit/>
          </a:bodyPr>
          <a:p>
            <a:pPr indent="-343535" marL="355600" marR="561975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algn="l" pos="355600"/>
                <a:tab algn="l" pos="356235"/>
              </a:tabLst>
            </a:pPr>
            <a:r>
              <a:rPr b="1" dirty="0" sz="3200" spc="-5">
                <a:latin typeface="Book Antiqua"/>
                <a:cs typeface="Book Antiqua"/>
              </a:rPr>
              <a:t>Conscious </a:t>
            </a:r>
            <a:r>
              <a:rPr b="1" dirty="0" sz="3200">
                <a:latin typeface="Book Antiqua"/>
                <a:cs typeface="Book Antiqua"/>
              </a:rPr>
              <a:t>sedation </a:t>
            </a:r>
            <a:r>
              <a:rPr b="1" dirty="0" sz="3200" spc="-5">
                <a:latin typeface="Book Antiqua"/>
                <a:cs typeface="Book Antiqua"/>
              </a:rPr>
              <a:t>is </a:t>
            </a:r>
            <a:r>
              <a:rPr b="1" dirty="0" sz="3200">
                <a:latin typeface="Book Antiqua"/>
                <a:cs typeface="Book Antiqua"/>
              </a:rPr>
              <a:t>defined as a  </a:t>
            </a:r>
            <a:r>
              <a:rPr b="1" dirty="0" sz="3200" spc="-5">
                <a:latin typeface="Book Antiqua"/>
                <a:cs typeface="Book Antiqua"/>
              </a:rPr>
              <a:t>medication-induced </a:t>
            </a:r>
            <a:r>
              <a:rPr b="1" dirty="0" sz="3200">
                <a:latin typeface="Book Antiqua"/>
                <a:cs typeface="Book Antiqua"/>
              </a:rPr>
              <a:t>state </a:t>
            </a:r>
            <a:r>
              <a:rPr b="1" dirty="0" sz="3200" spc="-5">
                <a:latin typeface="Book Antiqua"/>
                <a:cs typeface="Book Antiqua"/>
              </a:rPr>
              <a:t>that reduces the  </a:t>
            </a:r>
            <a:r>
              <a:rPr b="1" dirty="0" sz="3200">
                <a:latin typeface="Book Antiqua"/>
                <a:cs typeface="Book Antiqua"/>
              </a:rPr>
              <a:t>patient’s </a:t>
            </a:r>
            <a:r>
              <a:rPr b="1" dirty="0" sz="3200" spc="-5">
                <a:latin typeface="Book Antiqua"/>
                <a:cs typeface="Book Antiqua"/>
              </a:rPr>
              <a:t>level of </a:t>
            </a:r>
            <a:r>
              <a:rPr b="1" dirty="0" sz="3200">
                <a:latin typeface="Book Antiqua"/>
                <a:cs typeface="Book Antiqua"/>
              </a:rPr>
              <a:t>consciousness</a:t>
            </a:r>
            <a:r>
              <a:rPr b="1" dirty="0" sz="3200" spc="-95">
                <a:latin typeface="Book Antiqua"/>
                <a:cs typeface="Book Antiqua"/>
              </a:rPr>
              <a:t> </a:t>
            </a:r>
            <a:r>
              <a:rPr b="1" dirty="0" sz="3200">
                <a:latin typeface="Book Antiqua"/>
                <a:cs typeface="Book Antiqua"/>
              </a:rPr>
              <a:t>during</a:t>
            </a:r>
            <a:endParaRPr sz="3200">
              <a:latin typeface="Book Antiqua"/>
              <a:cs typeface="Book Antiqua"/>
            </a:endParaRPr>
          </a:p>
          <a:p>
            <a:pPr marL="355600" marR="5080">
              <a:lnSpc>
                <a:spcPct val="100000"/>
              </a:lnSpc>
            </a:pPr>
            <a:r>
              <a:rPr b="1" dirty="0" sz="3200" spc="-5">
                <a:latin typeface="Book Antiqua"/>
                <a:cs typeface="Book Antiqua"/>
              </a:rPr>
              <a:t>which the </a:t>
            </a:r>
            <a:r>
              <a:rPr b="1" dirty="0" sz="3200">
                <a:latin typeface="Book Antiqua"/>
                <a:cs typeface="Book Antiqua"/>
              </a:rPr>
              <a:t>patient </a:t>
            </a:r>
            <a:r>
              <a:rPr b="1" dirty="0" sz="3200" spc="-5">
                <a:latin typeface="Book Antiqua"/>
                <a:cs typeface="Book Antiqua"/>
              </a:rPr>
              <a:t>may </a:t>
            </a:r>
            <a:r>
              <a:rPr b="1" dirty="0" sz="3200">
                <a:latin typeface="Book Antiqua"/>
                <a:cs typeface="Book Antiqua"/>
              </a:rPr>
              <a:t>respond</a:t>
            </a:r>
            <a:r>
              <a:rPr b="1" dirty="0" sz="3200" spc="-130">
                <a:latin typeface="Book Antiqua"/>
                <a:cs typeface="Book Antiqua"/>
              </a:rPr>
              <a:t> </a:t>
            </a:r>
            <a:r>
              <a:rPr b="1" dirty="0" sz="3200">
                <a:latin typeface="Book Antiqua"/>
                <a:cs typeface="Book Antiqua"/>
              </a:rPr>
              <a:t>purposefully  to </a:t>
            </a:r>
            <a:r>
              <a:rPr b="1" dirty="0" sz="3200" spc="-5">
                <a:latin typeface="Book Antiqua"/>
                <a:cs typeface="Book Antiqua"/>
              </a:rPr>
              <a:t>verbal </a:t>
            </a:r>
            <a:r>
              <a:rPr b="1" dirty="0" sz="3200">
                <a:latin typeface="Book Antiqua"/>
                <a:cs typeface="Book Antiqua"/>
              </a:rPr>
              <a:t>commands or light</a:t>
            </a:r>
            <a:r>
              <a:rPr b="1" dirty="0" sz="3200" spc="-100">
                <a:latin typeface="Book Antiqua"/>
                <a:cs typeface="Book Antiqua"/>
              </a:rPr>
              <a:t> </a:t>
            </a:r>
            <a:r>
              <a:rPr b="1" dirty="0" sz="3200">
                <a:latin typeface="Book Antiqua"/>
                <a:cs typeface="Book Antiqua"/>
              </a:rPr>
              <a:t>touch.</a:t>
            </a:r>
            <a:endParaRPr sz="3200">
              <a:latin typeface="Book Antiqua"/>
              <a:cs typeface="Book Antiqua"/>
            </a:endParaRPr>
          </a:p>
          <a:p>
            <a:pPr indent="-343535" marL="3556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algn="l" pos="355600"/>
                <a:tab algn="l" pos="356235"/>
              </a:tabLst>
            </a:pPr>
            <a:r>
              <a:rPr b="1" dirty="0" sz="3200">
                <a:latin typeface="Book Antiqua"/>
                <a:cs typeface="Book Antiqua"/>
              </a:rPr>
              <a:t>Drugs</a:t>
            </a:r>
            <a:r>
              <a:rPr b="1" dirty="0" sz="3200" spc="-5">
                <a:latin typeface="Book Antiqua"/>
                <a:cs typeface="Book Antiqua"/>
              </a:rPr>
              <a:t> </a:t>
            </a:r>
            <a:r>
              <a:rPr b="1" dirty="0" sz="3200">
                <a:latin typeface="Book Antiqua"/>
                <a:cs typeface="Book Antiqua"/>
              </a:rPr>
              <a:t>used</a:t>
            </a:r>
            <a:endParaRPr sz="3200">
              <a:latin typeface="Book Antiqua"/>
              <a:cs typeface="Book Antiqua"/>
            </a:endParaRPr>
          </a:p>
          <a:p>
            <a:pPr indent="-465455" marL="477520">
              <a:lnSpc>
                <a:spcPct val="100000"/>
              </a:lnSpc>
              <a:spcBef>
                <a:spcPts val="770"/>
              </a:spcBef>
              <a:buFont typeface="Wingdings"/>
              <a:buChar char=""/>
              <a:tabLst>
                <a:tab algn="l" pos="478155"/>
              </a:tabLst>
            </a:pPr>
            <a:r>
              <a:rPr b="1" dirty="0" sz="3200">
                <a:latin typeface="Book Antiqua"/>
                <a:cs typeface="Book Antiqua"/>
              </a:rPr>
              <a:t>MIDAZOLAM</a:t>
            </a:r>
            <a:endParaRPr sz="3200">
              <a:latin typeface="Book Antiqua"/>
              <a:cs typeface="Book Antiqua"/>
            </a:endParaRPr>
          </a:p>
          <a:p>
            <a:pPr indent="-363855" marL="375920">
              <a:lnSpc>
                <a:spcPct val="100000"/>
              </a:lnSpc>
              <a:spcBef>
                <a:spcPts val="770"/>
              </a:spcBef>
              <a:buFont typeface="Wingdings"/>
              <a:buChar char=""/>
              <a:tabLst>
                <a:tab algn="l" pos="376555"/>
              </a:tabLst>
            </a:pPr>
            <a:r>
              <a:rPr b="1" dirty="0" sz="3200" spc="-5">
                <a:latin typeface="Book Antiqua"/>
                <a:cs typeface="Book Antiqua"/>
              </a:rPr>
              <a:t>FENTANYL</a:t>
            </a:r>
            <a:endParaRPr sz="3200">
              <a:latin typeface="Book Antiqua"/>
              <a:cs typeface="Book Antiqua"/>
            </a:endParaRPr>
          </a:p>
          <a:p>
            <a:pPr indent="-363855" marL="375920">
              <a:lnSpc>
                <a:spcPct val="100000"/>
              </a:lnSpc>
              <a:spcBef>
                <a:spcPts val="765"/>
              </a:spcBef>
              <a:buFont typeface="Wingdings"/>
              <a:buChar char=""/>
              <a:tabLst>
                <a:tab algn="l" pos="376555"/>
              </a:tabLst>
            </a:pPr>
            <a:r>
              <a:rPr b="1" dirty="0" sz="3200">
                <a:latin typeface="Book Antiqua"/>
                <a:cs typeface="Book Antiqua"/>
              </a:rPr>
              <a:t>MORPHINE</a:t>
            </a:r>
            <a:endParaRPr sz="3200">
              <a:latin typeface="Book Antiqua"/>
              <a:cs typeface="Book Antiqua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5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31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60"/>
              <a:t>SIDE</a:t>
            </a:r>
            <a:r>
              <a:rPr dirty="0" spc="-295"/>
              <a:t> </a:t>
            </a:r>
            <a:r>
              <a:rPr dirty="0" spc="-220"/>
              <a:t>EFFECTS</a:t>
            </a:r>
          </a:p>
        </p:txBody>
      </p:sp>
      <p:sp>
        <p:nvSpPr>
          <p:cNvPr id="1048832" name="object 3"/>
          <p:cNvSpPr txBox="1"/>
          <p:nvPr/>
        </p:nvSpPr>
        <p:spPr>
          <a:xfrm>
            <a:off x="535940" y="626490"/>
            <a:ext cx="7736205" cy="6251070"/>
          </a:xfrm>
          <a:prstGeom prst="rect"/>
        </p:spPr>
        <p:txBody>
          <a:bodyPr bIns="0" lIns="0" rIns="0" rtlCol="0" tIns="13335" vert="horz" wrap="square">
            <a:spAutoFit/>
          </a:bodyPr>
          <a:p>
            <a:pPr algn="just" indent="-343535" marL="355600" marR="5080">
              <a:lnSpc>
                <a:spcPct val="100000"/>
              </a:lnSpc>
              <a:spcBef>
                <a:spcPts val="105"/>
              </a:spcBef>
            </a:pPr>
            <a:r>
              <a:rPr b="1" dirty="0" sz="3200">
                <a:latin typeface="Book Antiqua"/>
                <a:cs typeface="Book Antiqua"/>
              </a:rPr>
              <a:t>Some </a:t>
            </a:r>
            <a:r>
              <a:rPr b="1" dirty="0" sz="3200" spc="-5">
                <a:latin typeface="Book Antiqua"/>
                <a:cs typeface="Book Antiqua"/>
              </a:rPr>
              <a:t>of the </a:t>
            </a:r>
            <a:r>
              <a:rPr b="1" dirty="0" sz="3200">
                <a:latin typeface="Book Antiqua"/>
                <a:cs typeface="Book Antiqua"/>
              </a:rPr>
              <a:t>common side effects </a:t>
            </a:r>
            <a:r>
              <a:rPr b="1" dirty="0" sz="3200" spc="-5">
                <a:latin typeface="Book Antiqua"/>
                <a:cs typeface="Book Antiqua"/>
              </a:rPr>
              <a:t>that </a:t>
            </a:r>
            <a:r>
              <a:rPr b="1" dirty="0" sz="3200" spc="5">
                <a:latin typeface="Book Antiqua"/>
                <a:cs typeface="Book Antiqua"/>
              </a:rPr>
              <a:t>can  </a:t>
            </a:r>
            <a:r>
              <a:rPr b="1" dirty="0" sz="3200" spc="-5">
                <a:latin typeface="Book Antiqua"/>
                <a:cs typeface="Book Antiqua"/>
              </a:rPr>
              <a:t>occur </a:t>
            </a:r>
            <a:r>
              <a:rPr b="1" dirty="0" sz="3200">
                <a:latin typeface="Book Antiqua"/>
                <a:cs typeface="Book Antiqua"/>
              </a:rPr>
              <a:t>after having a general anaesthetic  and some </a:t>
            </a:r>
            <a:r>
              <a:rPr b="1" dirty="0" sz="3200" spc="-5">
                <a:latin typeface="Book Antiqua"/>
                <a:cs typeface="Book Antiqua"/>
              </a:rPr>
              <a:t>regional </a:t>
            </a:r>
            <a:r>
              <a:rPr b="1" dirty="0" sz="3200">
                <a:latin typeface="Book Antiqua"/>
                <a:cs typeface="Book Antiqua"/>
              </a:rPr>
              <a:t>anaesthetics</a:t>
            </a:r>
            <a:r>
              <a:rPr b="1" dirty="0" sz="3200" spc="-120">
                <a:latin typeface="Book Antiqua"/>
                <a:cs typeface="Book Antiqua"/>
              </a:rPr>
              <a:t> </a:t>
            </a:r>
            <a:r>
              <a:rPr b="1" dirty="0" sz="3200">
                <a:latin typeface="Book Antiqua"/>
                <a:cs typeface="Book Antiqua"/>
              </a:rPr>
              <a:t>include:</a:t>
            </a:r>
            <a:endParaRPr dirty="0" sz="3200">
              <a:latin typeface="Book Antiqua"/>
              <a:cs typeface="Book Antiqua"/>
            </a:endParaRPr>
          </a:p>
          <a:p>
            <a:pPr indent="-465455" marL="477520">
              <a:lnSpc>
                <a:spcPct val="100000"/>
              </a:lnSpc>
              <a:spcBef>
                <a:spcPts val="765"/>
              </a:spcBef>
              <a:buFont typeface="Wingdings"/>
              <a:buChar char=""/>
              <a:tabLst>
                <a:tab algn="l" pos="478155"/>
              </a:tabLst>
            </a:pPr>
            <a:r>
              <a:rPr b="1" dirty="0" sz="3200" smtClean="0">
                <a:latin typeface="Book Antiqua"/>
                <a:cs typeface="Book Antiqua"/>
              </a:rPr>
              <a:t>Infection</a:t>
            </a:r>
            <a:endParaRPr dirty="0" sz="3200">
              <a:latin typeface="Book Antiqua"/>
              <a:cs typeface="Book Antiqua"/>
            </a:endParaRPr>
          </a:p>
          <a:p>
            <a:pPr indent="-363855" marL="375920">
              <a:lnSpc>
                <a:spcPct val="100000"/>
              </a:lnSpc>
              <a:spcBef>
                <a:spcPts val="775"/>
              </a:spcBef>
              <a:buFont typeface="Wingdings"/>
              <a:buChar char=""/>
              <a:tabLst>
                <a:tab algn="l" pos="376555"/>
              </a:tabLst>
            </a:pPr>
            <a:r>
              <a:rPr b="1" dirty="0" sz="3200">
                <a:latin typeface="Book Antiqua"/>
                <a:cs typeface="Book Antiqua"/>
              </a:rPr>
              <a:t>Vomiting</a:t>
            </a:r>
            <a:endParaRPr dirty="0" sz="3200">
              <a:latin typeface="Book Antiqua"/>
              <a:cs typeface="Book Antiqua"/>
            </a:endParaRPr>
          </a:p>
          <a:p>
            <a:pPr indent="-363855" marL="375920">
              <a:lnSpc>
                <a:spcPct val="100000"/>
              </a:lnSpc>
              <a:spcBef>
                <a:spcPts val="765"/>
              </a:spcBef>
              <a:buFont typeface="Wingdings"/>
              <a:buChar char=""/>
              <a:tabLst>
                <a:tab algn="l" pos="376555"/>
              </a:tabLst>
            </a:pPr>
            <a:r>
              <a:rPr b="1" dirty="0" sz="3200">
                <a:latin typeface="Book Antiqua"/>
                <a:cs typeface="Book Antiqua"/>
              </a:rPr>
              <a:t>Dizziness and </a:t>
            </a:r>
            <a:r>
              <a:rPr b="1" dirty="0" sz="3200" spc="-5">
                <a:latin typeface="Book Antiqua"/>
                <a:cs typeface="Book Antiqua"/>
              </a:rPr>
              <a:t>feeling</a:t>
            </a:r>
            <a:r>
              <a:rPr b="1" dirty="0" sz="3200" spc="-90">
                <a:latin typeface="Book Antiqua"/>
                <a:cs typeface="Book Antiqua"/>
              </a:rPr>
              <a:t> </a:t>
            </a:r>
            <a:r>
              <a:rPr b="1" dirty="0" sz="3200" spc="-5">
                <a:latin typeface="Book Antiqua"/>
                <a:cs typeface="Book Antiqua"/>
              </a:rPr>
              <a:t>faint</a:t>
            </a:r>
            <a:endParaRPr dirty="0" sz="3200">
              <a:latin typeface="Book Antiqua"/>
              <a:cs typeface="Book Antiqua"/>
            </a:endParaRPr>
          </a:p>
          <a:p>
            <a:pPr indent="-363855" marL="375920">
              <a:lnSpc>
                <a:spcPct val="100000"/>
              </a:lnSpc>
              <a:spcBef>
                <a:spcPts val="770"/>
              </a:spcBef>
              <a:buFont typeface="Wingdings"/>
              <a:buChar char=""/>
              <a:tabLst>
                <a:tab algn="l" pos="376555"/>
              </a:tabLst>
            </a:pPr>
            <a:r>
              <a:rPr b="1" dirty="0" sz="3200" spc="-5">
                <a:latin typeface="Book Antiqua"/>
                <a:cs typeface="Book Antiqua"/>
              </a:rPr>
              <a:t>Feeling </a:t>
            </a:r>
            <a:r>
              <a:rPr b="1" dirty="0" sz="3200">
                <a:latin typeface="Book Antiqua"/>
                <a:cs typeface="Book Antiqua"/>
              </a:rPr>
              <a:t>cold or</a:t>
            </a:r>
            <a:r>
              <a:rPr b="1" dirty="0" sz="3200" spc="-70">
                <a:latin typeface="Book Antiqua"/>
                <a:cs typeface="Book Antiqua"/>
              </a:rPr>
              <a:t> </a:t>
            </a:r>
            <a:r>
              <a:rPr b="1" dirty="0" sz="3200">
                <a:latin typeface="Book Antiqua"/>
                <a:cs typeface="Book Antiqua"/>
              </a:rPr>
              <a:t>shivering</a:t>
            </a:r>
            <a:endParaRPr dirty="0" sz="3200">
              <a:latin typeface="Book Antiqua"/>
              <a:cs typeface="Book Antiqua"/>
            </a:endParaRPr>
          </a:p>
          <a:p>
            <a:pPr indent="-363855" marL="375920">
              <a:lnSpc>
                <a:spcPct val="100000"/>
              </a:lnSpc>
              <a:spcBef>
                <a:spcPts val="770"/>
              </a:spcBef>
              <a:buFont typeface="Wingdings"/>
              <a:buChar char=""/>
              <a:tabLst>
                <a:tab algn="l" pos="376555"/>
              </a:tabLst>
            </a:pPr>
            <a:r>
              <a:rPr b="1" dirty="0" sz="3200">
                <a:latin typeface="Book Antiqua"/>
                <a:cs typeface="Book Antiqua"/>
              </a:rPr>
              <a:t>Headache</a:t>
            </a:r>
            <a:endParaRPr dirty="0" sz="3200">
              <a:latin typeface="Book Antiqua"/>
              <a:cs typeface="Book Antiqua"/>
            </a:endParaRPr>
          </a:p>
          <a:p>
            <a:pPr indent="-363855" marL="375920">
              <a:lnSpc>
                <a:spcPct val="100000"/>
              </a:lnSpc>
              <a:spcBef>
                <a:spcPts val="770"/>
              </a:spcBef>
              <a:buFont typeface="Wingdings"/>
              <a:buChar char=""/>
              <a:tabLst>
                <a:tab algn="l" pos="376555"/>
              </a:tabLst>
            </a:pPr>
            <a:r>
              <a:rPr b="1" dirty="0" sz="3200" spc="-5">
                <a:latin typeface="Book Antiqua"/>
                <a:cs typeface="Book Antiqua"/>
              </a:rPr>
              <a:t>Itchiness</a:t>
            </a:r>
            <a:endParaRPr dirty="0" sz="3200">
              <a:latin typeface="Book Antiqua"/>
              <a:cs typeface="Book Antiqua"/>
            </a:endParaRPr>
          </a:p>
          <a:p>
            <a:pPr indent="-363855" marL="375920">
              <a:lnSpc>
                <a:spcPct val="100000"/>
              </a:lnSpc>
              <a:spcBef>
                <a:spcPts val="770"/>
              </a:spcBef>
              <a:buFont typeface="Wingdings"/>
              <a:buChar char=""/>
              <a:tabLst>
                <a:tab algn="l" pos="376555"/>
              </a:tabLst>
            </a:pPr>
            <a:r>
              <a:rPr b="1" dirty="0" sz="3200" spc="-5">
                <a:latin typeface="Book Antiqua"/>
                <a:cs typeface="Book Antiqua"/>
              </a:rPr>
              <a:t>Difficulty </a:t>
            </a:r>
            <a:r>
              <a:rPr b="1" dirty="0" sz="3200">
                <a:latin typeface="Book Antiqua"/>
                <a:cs typeface="Book Antiqua"/>
              </a:rPr>
              <a:t>passing</a:t>
            </a:r>
            <a:r>
              <a:rPr b="1" dirty="0" sz="3200" spc="-70">
                <a:latin typeface="Book Antiqua"/>
                <a:cs typeface="Book Antiqua"/>
              </a:rPr>
              <a:t> </a:t>
            </a:r>
            <a:r>
              <a:rPr b="1" dirty="0" sz="3200">
                <a:latin typeface="Book Antiqua"/>
                <a:cs typeface="Book Antiqua"/>
              </a:rPr>
              <a:t>urine</a:t>
            </a:r>
            <a:endParaRPr dirty="0" sz="3200">
              <a:latin typeface="Book Antiqua"/>
              <a:cs typeface="Book Antiqua"/>
            </a:endParaRPr>
          </a:p>
          <a:p>
            <a:pPr indent="-363855" marL="375920">
              <a:lnSpc>
                <a:spcPct val="100000"/>
              </a:lnSpc>
              <a:spcBef>
                <a:spcPts val="765"/>
              </a:spcBef>
              <a:buFont typeface="Wingdings"/>
              <a:buChar char=""/>
              <a:tabLst>
                <a:tab algn="l" pos="376555"/>
              </a:tabLst>
            </a:pPr>
            <a:r>
              <a:rPr b="1" dirty="0" sz="3200">
                <a:latin typeface="Book Antiqua"/>
                <a:cs typeface="Book Antiqua"/>
              </a:rPr>
              <a:t>Aches and</a:t>
            </a:r>
            <a:r>
              <a:rPr b="1" dirty="0" sz="3200" spc="-55">
                <a:latin typeface="Book Antiqua"/>
                <a:cs typeface="Book Antiqua"/>
              </a:rPr>
              <a:t> </a:t>
            </a:r>
            <a:r>
              <a:rPr b="1" dirty="0" sz="3200">
                <a:latin typeface="Book Antiqua"/>
                <a:cs typeface="Book Antiqua"/>
              </a:rPr>
              <a:t>pains</a:t>
            </a:r>
            <a:endParaRPr dirty="0" sz="3200">
              <a:latin typeface="Book Antiqua"/>
              <a:cs typeface="Book Antiqua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5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33" name="object 2"/>
          <p:cNvSpPr txBox="1">
            <a:spLocks noGrp="1"/>
          </p:cNvSpPr>
          <p:nvPr>
            <p:ph type="title"/>
          </p:nvPr>
        </p:nvSpPr>
        <p:spPr>
          <a:xfrm>
            <a:off x="1129690" y="324739"/>
            <a:ext cx="6881495" cy="939800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>
                <a:latin typeface="Book Antiqua"/>
                <a:cs typeface="Book Antiqua"/>
              </a:rPr>
              <a:t>COMPLICATIONS</a:t>
            </a:r>
          </a:p>
        </p:txBody>
      </p:sp>
      <p:sp>
        <p:nvSpPr>
          <p:cNvPr id="1048834" name="object 3"/>
          <p:cNvSpPr txBox="1"/>
          <p:nvPr/>
        </p:nvSpPr>
        <p:spPr>
          <a:xfrm>
            <a:off x="330200" y="1413128"/>
            <a:ext cx="8049259" cy="4586605"/>
          </a:xfrm>
          <a:prstGeom prst="rect"/>
        </p:spPr>
        <p:txBody>
          <a:bodyPr bIns="0" lIns="0" rIns="0" rtlCol="0" tIns="13335" vert="horz" wrap="square">
            <a:spAutoFit/>
          </a:bodyPr>
          <a:p>
            <a:pPr algn="just" indent="-499109" marL="511175">
              <a:lnSpc>
                <a:spcPts val="5015"/>
              </a:lnSpc>
              <a:spcBef>
                <a:spcPts val="105"/>
              </a:spcBef>
              <a:buSzPct val="97727"/>
              <a:buFont typeface="Wingdings"/>
              <a:buChar char=""/>
              <a:tabLst>
                <a:tab algn="l" pos="511809"/>
              </a:tabLst>
            </a:pPr>
            <a:r>
              <a:rPr b="1" dirty="0" sz="4400">
                <a:latin typeface="Book Antiqua"/>
                <a:cs typeface="Book Antiqua"/>
              </a:rPr>
              <a:t>An allergic reaction</a:t>
            </a:r>
            <a:r>
              <a:rPr b="1" dirty="0" sz="4400" spc="-75">
                <a:latin typeface="Book Antiqua"/>
                <a:cs typeface="Book Antiqua"/>
              </a:rPr>
              <a:t> </a:t>
            </a:r>
            <a:r>
              <a:rPr b="1" dirty="0" sz="4400" spc="-5">
                <a:latin typeface="Book Antiqua"/>
                <a:cs typeface="Book Antiqua"/>
              </a:rPr>
              <a:t>to</a:t>
            </a:r>
            <a:endParaRPr sz="4400">
              <a:latin typeface="Book Antiqua"/>
              <a:cs typeface="Book Antiqua"/>
            </a:endParaRPr>
          </a:p>
          <a:p>
            <a:pPr algn="just" marL="355600" marR="5080">
              <a:lnSpc>
                <a:spcPts val="4760"/>
              </a:lnSpc>
              <a:spcBef>
                <a:spcPts val="325"/>
              </a:spcBef>
            </a:pPr>
            <a:r>
              <a:rPr b="1" dirty="0" sz="4400">
                <a:latin typeface="Book Antiqua"/>
                <a:cs typeface="Book Antiqua"/>
              </a:rPr>
              <a:t>an anaesthetic </a:t>
            </a:r>
            <a:r>
              <a:rPr b="1" dirty="0" sz="4400" spc="-5">
                <a:latin typeface="Book Antiqua"/>
                <a:cs typeface="Book Antiqua"/>
              </a:rPr>
              <a:t>medication.</a:t>
            </a:r>
            <a:r>
              <a:rPr b="1" dirty="0" sz="4400" spc="-100">
                <a:latin typeface="Book Antiqua"/>
                <a:cs typeface="Book Antiqua"/>
              </a:rPr>
              <a:t> </a:t>
            </a:r>
            <a:r>
              <a:rPr b="1" dirty="0" sz="4400" spc="-5">
                <a:latin typeface="Book Antiqua"/>
                <a:cs typeface="Book Antiqua"/>
              </a:rPr>
              <a:t>Eg:  </a:t>
            </a:r>
            <a:r>
              <a:rPr b="1" dirty="0" sz="4400">
                <a:latin typeface="Book Antiqua"/>
                <a:cs typeface="Book Antiqua"/>
              </a:rPr>
              <a:t>Liganocaine</a:t>
            </a:r>
            <a:endParaRPr sz="4400">
              <a:latin typeface="Book Antiqua"/>
              <a:cs typeface="Book Antiqua"/>
            </a:endParaRPr>
          </a:p>
          <a:p>
            <a:pPr algn="just" indent="-343535" marL="355600" marR="744855">
              <a:lnSpc>
                <a:spcPct val="90000"/>
              </a:lnSpc>
              <a:spcBef>
                <a:spcPts val="980"/>
              </a:spcBef>
              <a:buSzPct val="97727"/>
              <a:buFont typeface="Wingdings"/>
              <a:buChar char=""/>
              <a:tabLst>
                <a:tab algn="l" pos="511809"/>
              </a:tabLst>
            </a:pPr>
            <a:r>
              <a:rPr b="1" dirty="0" sz="4400">
                <a:latin typeface="Book Antiqua"/>
                <a:cs typeface="Book Antiqua"/>
              </a:rPr>
              <a:t>Permanent nerve damage</a:t>
            </a:r>
            <a:r>
              <a:rPr b="1" dirty="0" sz="4400" spc="-114">
                <a:latin typeface="Book Antiqua"/>
                <a:cs typeface="Book Antiqua"/>
              </a:rPr>
              <a:t> </a:t>
            </a:r>
            <a:r>
              <a:rPr b="1" dirty="0" sz="4400">
                <a:latin typeface="Book Antiqua"/>
                <a:cs typeface="Book Antiqua"/>
              </a:rPr>
              <a:t>-  </a:t>
            </a:r>
            <a:r>
              <a:rPr b="1" dirty="0" sz="4400" spc="-5">
                <a:latin typeface="Book Antiqua"/>
                <a:cs typeface="Book Antiqua"/>
              </a:rPr>
              <a:t>which </a:t>
            </a:r>
            <a:r>
              <a:rPr b="1" dirty="0" sz="4400">
                <a:latin typeface="Book Antiqua"/>
                <a:cs typeface="Book Antiqua"/>
              </a:rPr>
              <a:t>can cause numbness  </a:t>
            </a:r>
            <a:r>
              <a:rPr b="1" dirty="0" sz="4400" spc="-5">
                <a:latin typeface="Book Antiqua"/>
                <a:cs typeface="Book Antiqua"/>
              </a:rPr>
              <a:t>or</a:t>
            </a:r>
            <a:r>
              <a:rPr b="1" dirty="0" sz="4400">
                <a:latin typeface="Book Antiqua"/>
                <a:cs typeface="Book Antiqua"/>
              </a:rPr>
              <a:t> paralysis</a:t>
            </a:r>
            <a:endParaRPr sz="4400">
              <a:latin typeface="Book Antiqua"/>
              <a:cs typeface="Book Antiqua"/>
            </a:endParaRPr>
          </a:p>
          <a:p>
            <a:pPr indent="-499745" marL="511809">
              <a:lnSpc>
                <a:spcPct val="100000"/>
              </a:lnSpc>
              <a:spcBef>
                <a:spcPts val="530"/>
              </a:spcBef>
              <a:buSzPct val="97727"/>
              <a:buFont typeface="Wingdings"/>
              <a:buChar char=""/>
              <a:tabLst>
                <a:tab algn="l" pos="512445"/>
              </a:tabLst>
            </a:pPr>
            <a:r>
              <a:rPr b="1" dirty="0" sz="4400">
                <a:latin typeface="Book Antiqua"/>
                <a:cs typeface="Book Antiqua"/>
              </a:rPr>
              <a:t>Death</a:t>
            </a:r>
            <a:endParaRPr sz="4400">
              <a:latin typeface="Book Antiqua"/>
              <a:cs typeface="Book Antiqu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8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1" name="object 2"/>
          <p:cNvSpPr txBox="1"/>
          <p:nvPr/>
        </p:nvSpPr>
        <p:spPr>
          <a:xfrm>
            <a:off x="383540" y="412191"/>
            <a:ext cx="4489450" cy="5714239"/>
          </a:xfrm>
          <a:prstGeom prst="rect"/>
        </p:spPr>
        <p:txBody>
          <a:bodyPr bIns="0" lIns="0" rIns="0" rtlCol="0" tIns="12065" vert="horz" wrap="square">
            <a:spAutoFit/>
          </a:bodyPr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1" dirty="0" sz="2200" spc="-15">
                <a:solidFill>
                  <a:srgbClr val="FF0000"/>
                </a:solidFill>
                <a:latin typeface="Calibri"/>
                <a:cs typeface="Calibri"/>
              </a:rPr>
              <a:t>History </a:t>
            </a:r>
            <a:r>
              <a:rPr b="1" dirty="0" sz="2200" spc="-1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b="1" dirty="0" sz="2200" spc="4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b="1" dirty="0" sz="2200" spc="-10">
                <a:solidFill>
                  <a:srgbClr val="FF0000"/>
                </a:solidFill>
                <a:latin typeface="Calibri"/>
                <a:cs typeface="Calibri"/>
              </a:rPr>
              <a:t>surgery</a:t>
            </a:r>
            <a:endParaRPr dirty="0" sz="2200">
              <a:latin typeface="Calibri"/>
              <a:cs typeface="Calibri"/>
            </a:endParaRPr>
          </a:p>
          <a:p>
            <a:pPr indent="-342900" marL="355600" marR="340360">
              <a:lnSpc>
                <a:spcPts val="2110"/>
              </a:lnSpc>
              <a:spcBef>
                <a:spcPts val="515"/>
              </a:spcBef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2200" spc="-10">
                <a:latin typeface="Calibri"/>
                <a:cs typeface="Calibri"/>
              </a:rPr>
              <a:t>The </a:t>
            </a:r>
            <a:r>
              <a:rPr dirty="0" sz="2200" spc="-15">
                <a:latin typeface="Calibri"/>
                <a:cs typeface="Calibri"/>
              </a:rPr>
              <a:t>first </a:t>
            </a:r>
            <a:r>
              <a:rPr dirty="0" sz="2200" spc="-10">
                <a:latin typeface="Calibri"/>
                <a:cs typeface="Calibri"/>
              </a:rPr>
              <a:t>surgical techniques </a:t>
            </a:r>
            <a:r>
              <a:rPr dirty="0" sz="2200" spc="-15">
                <a:latin typeface="Calibri"/>
                <a:cs typeface="Calibri"/>
              </a:rPr>
              <a:t>were  </a:t>
            </a:r>
            <a:r>
              <a:rPr dirty="0" sz="2200" spc="-10">
                <a:latin typeface="Calibri"/>
                <a:cs typeface="Calibri"/>
              </a:rPr>
              <a:t>developed </a:t>
            </a:r>
            <a:r>
              <a:rPr dirty="0" sz="2200" spc="-20">
                <a:latin typeface="Calibri"/>
                <a:cs typeface="Calibri"/>
              </a:rPr>
              <a:t>to </a:t>
            </a:r>
            <a:r>
              <a:rPr dirty="0" sz="2200" spc="-15">
                <a:latin typeface="Calibri"/>
                <a:cs typeface="Calibri"/>
              </a:rPr>
              <a:t>treat </a:t>
            </a:r>
            <a:r>
              <a:rPr dirty="0" sz="2200" spc="-5">
                <a:latin typeface="Calibri"/>
                <a:cs typeface="Calibri"/>
              </a:rPr>
              <a:t>injuries and  </a:t>
            </a:r>
            <a:r>
              <a:rPr dirty="0" sz="2200" spc="-10">
                <a:latin typeface="Calibri"/>
                <a:cs typeface="Calibri"/>
              </a:rPr>
              <a:t>traumas</a:t>
            </a:r>
            <a:r>
              <a:rPr dirty="0" sz="2200" spc="-10" smtClean="0">
                <a:latin typeface="Calibri"/>
                <a:cs typeface="Calibri"/>
              </a:rPr>
              <a:t>.</a:t>
            </a:r>
            <a:endParaRPr dirty="0" sz="2200" lang="en-US" spc="-10" smtClean="0">
              <a:latin typeface="Calibri"/>
              <a:cs typeface="Calibri"/>
            </a:endParaRPr>
          </a:p>
          <a:p>
            <a:pPr marL="12700" marR="340360">
              <a:lnSpc>
                <a:spcPts val="2110"/>
              </a:lnSpc>
              <a:spcBef>
                <a:spcPts val="515"/>
              </a:spcBef>
              <a:tabLst>
                <a:tab algn="l" pos="354965"/>
                <a:tab algn="l" pos="355600"/>
              </a:tabLst>
            </a:pPr>
            <a:endParaRPr dirty="0" sz="2200">
              <a:latin typeface="Calibri"/>
              <a:cs typeface="Calibri"/>
            </a:endParaRPr>
          </a:p>
          <a:p>
            <a:pPr indent="-342900" marL="355600" marR="5080">
              <a:lnSpc>
                <a:spcPct val="80000"/>
              </a:lnSpc>
              <a:spcBef>
                <a:spcPts val="550"/>
              </a:spcBef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2200" spc="-5">
                <a:latin typeface="Calibri"/>
                <a:cs typeface="Calibri"/>
              </a:rPr>
              <a:t>It </a:t>
            </a:r>
            <a:r>
              <a:rPr dirty="0" sz="2200" spc="-15">
                <a:latin typeface="Calibri"/>
                <a:cs typeface="Calibri"/>
              </a:rPr>
              <a:t>involved </a:t>
            </a:r>
            <a:r>
              <a:rPr dirty="0" sz="2200" spc="-10">
                <a:latin typeface="Calibri"/>
                <a:cs typeface="Calibri"/>
              </a:rPr>
              <a:t>suturing lacerations,  amputating </a:t>
            </a:r>
            <a:r>
              <a:rPr dirty="0" sz="2200" spc="-5">
                <a:latin typeface="Calibri"/>
                <a:cs typeface="Calibri"/>
              </a:rPr>
              <a:t>insalvageable </a:t>
            </a:r>
            <a:r>
              <a:rPr dirty="0" sz="2200" spc="-10">
                <a:latin typeface="Calibri"/>
                <a:cs typeface="Calibri"/>
              </a:rPr>
              <a:t>limbs, </a:t>
            </a:r>
            <a:r>
              <a:rPr dirty="0" sz="2200" spc="-5">
                <a:latin typeface="Calibri"/>
                <a:cs typeface="Calibri"/>
              </a:rPr>
              <a:t>and  </a:t>
            </a:r>
            <a:r>
              <a:rPr dirty="0" sz="2200" spc="-10">
                <a:latin typeface="Calibri"/>
                <a:cs typeface="Calibri"/>
              </a:rPr>
              <a:t>draining </a:t>
            </a:r>
            <a:r>
              <a:rPr dirty="0" sz="2200" spc="-5">
                <a:latin typeface="Calibri"/>
                <a:cs typeface="Calibri"/>
              </a:rPr>
              <a:t>and </a:t>
            </a:r>
            <a:r>
              <a:rPr dirty="0" sz="2200" spc="-10">
                <a:latin typeface="Calibri"/>
                <a:cs typeface="Calibri"/>
              </a:rPr>
              <a:t>cauterizing open  wounds</a:t>
            </a:r>
            <a:r>
              <a:rPr dirty="0" sz="2200" spc="-10" smtClean="0">
                <a:latin typeface="Calibri"/>
                <a:cs typeface="Calibri"/>
              </a:rPr>
              <a:t>.</a:t>
            </a:r>
            <a:endParaRPr dirty="0" sz="2200" lang="en-US" spc="-10" smtClean="0">
              <a:latin typeface="Calibri"/>
              <a:cs typeface="Calibri"/>
            </a:endParaRPr>
          </a:p>
          <a:p>
            <a:pPr indent="-342900" marL="355600" marR="5080">
              <a:lnSpc>
                <a:spcPct val="80000"/>
              </a:lnSpc>
              <a:spcBef>
                <a:spcPts val="550"/>
              </a:spcBef>
              <a:buFont typeface="Arial"/>
              <a:buChar char="•"/>
              <a:tabLst>
                <a:tab algn="l" pos="354965"/>
                <a:tab algn="l" pos="355600"/>
              </a:tabLst>
            </a:pPr>
            <a:endParaRPr dirty="0" sz="2200">
              <a:latin typeface="Calibri"/>
              <a:cs typeface="Calibri"/>
            </a:endParaRPr>
          </a:p>
          <a:p>
            <a:pPr indent="-342900" marL="355600" marR="93980">
              <a:lnSpc>
                <a:spcPct val="80000"/>
              </a:lnSpc>
              <a:spcBef>
                <a:spcPts val="530"/>
              </a:spcBef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2200" spc="-10">
                <a:latin typeface="Calibri"/>
                <a:cs typeface="Calibri"/>
              </a:rPr>
              <a:t>Oldest surgery that </a:t>
            </a:r>
            <a:r>
              <a:rPr dirty="0" sz="2200" spc="-5">
                <a:latin typeface="Calibri"/>
                <a:cs typeface="Calibri"/>
              </a:rPr>
              <a:t>is </a:t>
            </a:r>
            <a:r>
              <a:rPr dirty="0" sz="2200" spc="-10">
                <a:latin typeface="Calibri"/>
                <a:cs typeface="Calibri"/>
              </a:rPr>
              <a:t>evidenced </a:t>
            </a:r>
            <a:r>
              <a:rPr dirty="0" sz="2200" spc="-5">
                <a:latin typeface="Calibri"/>
                <a:cs typeface="Calibri"/>
              </a:rPr>
              <a:t>is  </a:t>
            </a:r>
            <a:r>
              <a:rPr b="1" dirty="0" sz="2200" i="1" spc="-10">
                <a:latin typeface="Calibri"/>
                <a:cs typeface="Calibri"/>
              </a:rPr>
              <a:t>trepanation (burrholes </a:t>
            </a:r>
            <a:r>
              <a:rPr b="1" dirty="0" sz="2200" i="1" spc="-5">
                <a:latin typeface="Calibri"/>
                <a:cs typeface="Calibri"/>
              </a:rPr>
              <a:t>or  </a:t>
            </a:r>
            <a:r>
              <a:rPr b="1" dirty="0" sz="2200" i="1" spc="-15">
                <a:latin typeface="Calibri"/>
                <a:cs typeface="Calibri"/>
              </a:rPr>
              <a:t>craniotomy) </a:t>
            </a:r>
            <a:r>
              <a:rPr b="1" dirty="0" sz="2200" i="1" spc="-5">
                <a:latin typeface="Calibri"/>
                <a:cs typeface="Calibri"/>
              </a:rPr>
              <a:t>– BC </a:t>
            </a:r>
            <a:r>
              <a:rPr b="1" dirty="0" sz="2200" i="1" spc="-15">
                <a:latin typeface="Calibri"/>
                <a:cs typeface="Calibri"/>
              </a:rPr>
              <a:t>Setting </a:t>
            </a:r>
            <a:r>
              <a:rPr b="1" dirty="0" sz="2200" i="1" spc="-10">
                <a:latin typeface="Calibri"/>
                <a:cs typeface="Calibri"/>
              </a:rPr>
              <a:t>bones </a:t>
            </a:r>
            <a:r>
              <a:rPr b="1" dirty="0" sz="2200" i="1" spc="-5">
                <a:latin typeface="Calibri"/>
                <a:cs typeface="Calibri"/>
              </a:rPr>
              <a:t>and  splinting, </a:t>
            </a:r>
            <a:r>
              <a:rPr b="1" dirty="0" sz="2200" i="1" spc="-10">
                <a:latin typeface="Calibri"/>
                <a:cs typeface="Calibri"/>
              </a:rPr>
              <a:t>intramedullary </a:t>
            </a:r>
            <a:r>
              <a:rPr b="1" dirty="0" sz="2200" i="1" spc="-15">
                <a:latin typeface="Calibri"/>
                <a:cs typeface="Calibri"/>
              </a:rPr>
              <a:t>fixation  </a:t>
            </a:r>
            <a:r>
              <a:rPr b="1" dirty="0" sz="2200" i="1" spc="-5">
                <a:latin typeface="Calibri"/>
                <a:cs typeface="Calibri"/>
              </a:rPr>
              <a:t>with </a:t>
            </a:r>
            <a:r>
              <a:rPr b="1" dirty="0" sz="2200" i="1" spc="-10">
                <a:latin typeface="Calibri"/>
                <a:cs typeface="Calibri"/>
              </a:rPr>
              <a:t>wooden splints </a:t>
            </a:r>
            <a:r>
              <a:rPr b="1" dirty="0" sz="2200" i="1" spc="-5">
                <a:latin typeface="Calibri"/>
                <a:cs typeface="Calibri"/>
              </a:rPr>
              <a:t>is </a:t>
            </a:r>
            <a:r>
              <a:rPr b="1" dirty="0" sz="2200" i="1" spc="-10">
                <a:latin typeface="Calibri"/>
                <a:cs typeface="Calibri"/>
              </a:rPr>
              <a:t>reported </a:t>
            </a:r>
            <a:r>
              <a:rPr b="1" dirty="0" sz="2200" i="1" spc="-5">
                <a:latin typeface="Calibri"/>
                <a:cs typeface="Calibri"/>
              </a:rPr>
              <a:t>in  early </a:t>
            </a:r>
            <a:r>
              <a:rPr b="1" dirty="0" sz="2200" i="1" spc="-5" err="1">
                <a:latin typeface="Calibri"/>
                <a:cs typeface="Calibri"/>
              </a:rPr>
              <a:t>spanish</a:t>
            </a:r>
            <a:r>
              <a:rPr b="1" dirty="0" sz="2200" i="1" spc="-20">
                <a:latin typeface="Calibri"/>
                <a:cs typeface="Calibri"/>
              </a:rPr>
              <a:t> </a:t>
            </a:r>
            <a:r>
              <a:rPr b="1" dirty="0" sz="2200" i="1" spc="-15" smtClean="0">
                <a:latin typeface="Calibri"/>
                <a:cs typeface="Calibri"/>
              </a:rPr>
              <a:t>texts</a:t>
            </a:r>
            <a:endParaRPr b="1" dirty="0" sz="2200" i="1" lang="en-US" spc="-15" smtClean="0">
              <a:latin typeface="Calibri"/>
              <a:cs typeface="Calibri"/>
            </a:endParaRPr>
          </a:p>
          <a:p>
            <a:pPr marL="12700" marR="93980">
              <a:lnSpc>
                <a:spcPct val="80000"/>
              </a:lnSpc>
              <a:spcBef>
                <a:spcPts val="530"/>
              </a:spcBef>
              <a:tabLst>
                <a:tab algn="l" pos="354965"/>
                <a:tab algn="l" pos="355600"/>
              </a:tabLst>
            </a:pPr>
            <a:endParaRPr b="1" dirty="0" sz="2200" i="1">
              <a:latin typeface="Calibri"/>
              <a:cs typeface="Calibri"/>
            </a:endParaRPr>
          </a:p>
          <a:p>
            <a:pPr indent="-342900" marL="355600" marR="115570">
              <a:lnSpc>
                <a:spcPts val="2110"/>
              </a:lnSpc>
              <a:spcBef>
                <a:spcPts val="509"/>
              </a:spcBef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2200" spc="-5">
                <a:latin typeface="Calibri"/>
                <a:cs typeface="Calibri"/>
              </a:rPr>
              <a:t>Anaesthesia </a:t>
            </a:r>
            <a:r>
              <a:rPr dirty="0" sz="2200" spc="-10">
                <a:latin typeface="Calibri"/>
                <a:cs typeface="Calibri"/>
              </a:rPr>
              <a:t>using alcohol </a:t>
            </a:r>
            <a:r>
              <a:rPr dirty="0" sz="2200" spc="-5">
                <a:latin typeface="Calibri"/>
                <a:cs typeface="Calibri"/>
              </a:rPr>
              <a:t>or </a:t>
            </a:r>
            <a:r>
              <a:rPr dirty="0" sz="2200" spc="-10">
                <a:latin typeface="Calibri"/>
                <a:cs typeface="Calibri"/>
              </a:rPr>
              <a:t>opium  </a:t>
            </a:r>
            <a:r>
              <a:rPr dirty="0" sz="2200" spc="-5">
                <a:latin typeface="Calibri"/>
                <a:cs typeface="Calibri"/>
              </a:rPr>
              <a:t>is one </a:t>
            </a:r>
            <a:r>
              <a:rPr dirty="0" sz="2200">
                <a:latin typeface="Calibri"/>
                <a:cs typeface="Calibri"/>
              </a:rPr>
              <a:t>of </a:t>
            </a:r>
            <a:r>
              <a:rPr dirty="0" sz="2200" spc="-5">
                <a:latin typeface="Calibri"/>
                <a:cs typeface="Calibri"/>
              </a:rPr>
              <a:t>the </a:t>
            </a:r>
            <a:r>
              <a:rPr dirty="0" sz="2200" spc="-10">
                <a:latin typeface="Calibri"/>
                <a:cs typeface="Calibri"/>
              </a:rPr>
              <a:t>oldest surgical  techniques</a:t>
            </a:r>
            <a:r>
              <a:rPr dirty="0" sz="2200" spc="-5">
                <a:latin typeface="Calibri"/>
                <a:cs typeface="Calibri"/>
              </a:rPr>
              <a:t> </a:t>
            </a:r>
            <a:r>
              <a:rPr dirty="0" sz="2200" spc="-10">
                <a:latin typeface="Calibri"/>
                <a:cs typeface="Calibri"/>
              </a:rPr>
              <a:t>reported</a:t>
            </a:r>
            <a:endParaRPr dirty="0" sz="2200">
              <a:latin typeface="Calibri"/>
              <a:cs typeface="Calibri"/>
            </a:endParaRPr>
          </a:p>
        </p:txBody>
      </p:sp>
      <p:sp>
        <p:nvSpPr>
          <p:cNvPr id="1048602" name="object 3"/>
          <p:cNvSpPr/>
          <p:nvPr/>
        </p:nvSpPr>
        <p:spPr>
          <a:xfrm>
            <a:off x="5029200" y="457200"/>
            <a:ext cx="3930396" cy="2819400"/>
          </a:xfrm>
          <a:prstGeom prst="rect"/>
          <a:blipFill>
            <a:blip xmlns:r="http://schemas.openxmlformats.org/officeDocument/2006/relationships" r:embed="rId1" cstate="print"/>
            <a:stretch>
              <a:fillRect/>
            </a:stretch>
          </a:blipFill>
        </p:spPr>
        <p:txBody>
          <a:bodyPr bIns="0" lIns="0" rIns="0" rtlCol="0" tIns="0" wrap="square"/>
          <a:p/>
        </p:txBody>
      </p:sp>
      <p:sp>
        <p:nvSpPr>
          <p:cNvPr id="1048603" name="object 4"/>
          <p:cNvSpPr/>
          <p:nvPr/>
        </p:nvSpPr>
        <p:spPr>
          <a:xfrm>
            <a:off x="5410200" y="3733800"/>
            <a:ext cx="3095244" cy="2933700"/>
          </a:xfrm>
          <a:prstGeom prst="rect"/>
          <a:blipFill>
            <a:blip xmlns:r="http://schemas.openxmlformats.org/officeDocument/2006/relationships" r:embed="rId2" cstate="print"/>
            <a:stretch>
              <a:fillRect/>
            </a:stretch>
          </a:blipFill>
        </p:spPr>
        <p:txBody>
          <a:bodyPr bIns="0" lIns="0" rIns="0" rtlCol="0" tIns="0" wrap="square"/>
          <a:p/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5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35" name="object 2"/>
          <p:cNvSpPr txBox="1"/>
          <p:nvPr/>
        </p:nvSpPr>
        <p:spPr>
          <a:xfrm>
            <a:off x="535940" y="1559784"/>
            <a:ext cx="7853045" cy="4262120"/>
          </a:xfrm>
          <a:prstGeom prst="rect"/>
        </p:spPr>
        <p:txBody>
          <a:bodyPr bIns="0" lIns="0" rIns="0" rtlCol="0" tIns="39370" vert="horz" wrap="square">
            <a:spAutoFit/>
          </a:bodyPr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b="1" dirty="0" sz="2000" spc="-5">
                <a:solidFill>
                  <a:srgbClr val="FF0000"/>
                </a:solidFill>
                <a:latin typeface="Calibri"/>
                <a:cs typeface="Calibri"/>
              </a:rPr>
              <a:t>Surgical </a:t>
            </a:r>
            <a:r>
              <a:rPr b="1" dirty="0" sz="2000" spc="-10">
                <a:solidFill>
                  <a:srgbClr val="FF0000"/>
                </a:solidFill>
                <a:latin typeface="Calibri"/>
                <a:cs typeface="Calibri"/>
              </a:rPr>
              <a:t>History </a:t>
            </a:r>
            <a:r>
              <a:rPr b="1" dirty="0" sz="2000" spc="-5">
                <a:solidFill>
                  <a:srgbClr val="FF0000"/>
                </a:solidFill>
                <a:latin typeface="Calibri"/>
                <a:cs typeface="Calibri"/>
              </a:rPr>
              <a:t>Demographics/Bio-data </a:t>
            </a:r>
            <a:r>
              <a:rPr b="1" dirty="0" sz="2000">
                <a:solidFill>
                  <a:srgbClr val="FF0000"/>
                </a:solidFill>
                <a:latin typeface="Calibri"/>
                <a:cs typeface="Calibri"/>
              </a:rPr>
              <a:t>– name, </a:t>
            </a:r>
            <a:r>
              <a:rPr b="1" dirty="0" sz="2000" spc="-10">
                <a:solidFill>
                  <a:srgbClr val="FF0000"/>
                </a:solidFill>
                <a:latin typeface="Calibri"/>
                <a:cs typeface="Calibri"/>
              </a:rPr>
              <a:t>age, </a:t>
            </a:r>
            <a:r>
              <a:rPr b="1" dirty="0" sz="2000" spc="-30">
                <a:solidFill>
                  <a:srgbClr val="FF0000"/>
                </a:solidFill>
                <a:latin typeface="Calibri"/>
                <a:cs typeface="Calibri"/>
              </a:rPr>
              <a:t>gender,</a:t>
            </a:r>
            <a:r>
              <a:rPr b="1" dirty="0" sz="2000" spc="-2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b="1" dirty="0" sz="2000" spc="-5">
                <a:solidFill>
                  <a:srgbClr val="FF0000"/>
                </a:solidFill>
                <a:latin typeface="Calibri"/>
                <a:cs typeface="Calibri"/>
              </a:rPr>
              <a:t>occupation</a:t>
            </a:r>
            <a:endParaRPr sz="2000">
              <a:latin typeface="Calibri"/>
              <a:cs typeface="Calibri"/>
            </a:endParaRPr>
          </a:p>
          <a:p>
            <a:pPr indent="-342900" marL="355600">
              <a:lnSpc>
                <a:spcPct val="100000"/>
              </a:lnSpc>
              <a:spcBef>
                <a:spcPts val="285"/>
              </a:spcBef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2700" spc="-10">
                <a:latin typeface="Calibri"/>
                <a:cs typeface="Calibri"/>
              </a:rPr>
              <a:t>Presenting complaint(s)</a:t>
            </a:r>
            <a:r>
              <a:rPr dirty="0" sz="2700" spc="-35">
                <a:latin typeface="Calibri"/>
                <a:cs typeface="Calibri"/>
              </a:rPr>
              <a:t> </a:t>
            </a:r>
            <a:r>
              <a:rPr dirty="0" sz="2700" spc="-5">
                <a:latin typeface="Calibri"/>
                <a:cs typeface="Calibri"/>
              </a:rPr>
              <a:t>(C/O)</a:t>
            </a:r>
            <a:endParaRPr sz="2700">
              <a:latin typeface="Calibri"/>
              <a:cs typeface="Calibri"/>
            </a:endParaRPr>
          </a:p>
          <a:p>
            <a:pPr indent="-342900" marL="355600">
              <a:lnSpc>
                <a:spcPct val="100000"/>
              </a:lnSpc>
              <a:spcBef>
                <a:spcPts val="325"/>
              </a:spcBef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2700" spc="-10">
                <a:latin typeface="Calibri"/>
                <a:cs typeface="Calibri"/>
              </a:rPr>
              <a:t>History </a:t>
            </a:r>
            <a:r>
              <a:rPr dirty="0" sz="2700" spc="-5">
                <a:latin typeface="Calibri"/>
                <a:cs typeface="Calibri"/>
              </a:rPr>
              <a:t>of </a:t>
            </a:r>
            <a:r>
              <a:rPr dirty="0" sz="2700" spc="-10">
                <a:latin typeface="Calibri"/>
                <a:cs typeface="Calibri"/>
              </a:rPr>
              <a:t>presenting complaints </a:t>
            </a:r>
            <a:r>
              <a:rPr dirty="0" sz="2700" spc="-5">
                <a:latin typeface="Calibri"/>
                <a:cs typeface="Calibri"/>
              </a:rPr>
              <a:t>or </a:t>
            </a:r>
            <a:r>
              <a:rPr dirty="0" sz="2700" spc="-10">
                <a:latin typeface="Calibri"/>
                <a:cs typeface="Calibri"/>
              </a:rPr>
              <a:t>present</a:t>
            </a:r>
            <a:r>
              <a:rPr dirty="0" sz="2700" spc="-25">
                <a:latin typeface="Calibri"/>
                <a:cs typeface="Calibri"/>
              </a:rPr>
              <a:t> </a:t>
            </a:r>
            <a:r>
              <a:rPr dirty="0" sz="2700" spc="-5">
                <a:latin typeface="Calibri"/>
                <a:cs typeface="Calibri"/>
              </a:rPr>
              <a:t>illness</a:t>
            </a:r>
            <a:endParaRPr sz="2700">
              <a:latin typeface="Calibri"/>
              <a:cs typeface="Calibri"/>
            </a:endParaRPr>
          </a:p>
          <a:p>
            <a:pPr indent="-342900" marL="355600">
              <a:lnSpc>
                <a:spcPct val="100000"/>
              </a:lnSpc>
              <a:spcBef>
                <a:spcPts val="325"/>
              </a:spcBef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2700" spc="-20">
                <a:latin typeface="Calibri"/>
                <a:cs typeface="Calibri"/>
              </a:rPr>
              <a:t>Systemic </a:t>
            </a:r>
            <a:r>
              <a:rPr dirty="0" sz="2700">
                <a:latin typeface="Calibri"/>
                <a:cs typeface="Calibri"/>
              </a:rPr>
              <a:t>inquiry</a:t>
            </a:r>
            <a:endParaRPr sz="2700">
              <a:latin typeface="Calibri"/>
              <a:cs typeface="Calibri"/>
            </a:endParaRPr>
          </a:p>
          <a:p>
            <a:pPr indent="-342900" marL="355600" marR="706755">
              <a:lnSpc>
                <a:spcPts val="2920"/>
              </a:lnSpc>
              <a:spcBef>
                <a:spcPts val="690"/>
              </a:spcBef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2700" spc="-25">
                <a:latin typeface="Calibri"/>
                <a:cs typeface="Calibri"/>
              </a:rPr>
              <a:t>Past </a:t>
            </a:r>
            <a:r>
              <a:rPr dirty="0" sz="2700" spc="-5">
                <a:latin typeface="Calibri"/>
                <a:cs typeface="Calibri"/>
              </a:rPr>
              <a:t>medical </a:t>
            </a:r>
            <a:r>
              <a:rPr dirty="0" sz="2700" spc="-15">
                <a:latin typeface="Calibri"/>
                <a:cs typeface="Calibri"/>
              </a:rPr>
              <a:t>History </a:t>
            </a:r>
            <a:r>
              <a:rPr dirty="0" sz="2700">
                <a:latin typeface="Calibri"/>
                <a:cs typeface="Calibri"/>
              </a:rPr>
              <a:t>– </a:t>
            </a:r>
            <a:r>
              <a:rPr dirty="0" sz="2700" spc="-15">
                <a:latin typeface="Calibri"/>
                <a:cs typeface="Calibri"/>
              </a:rPr>
              <a:t>chronic </a:t>
            </a:r>
            <a:r>
              <a:rPr dirty="0" sz="2700" spc="-10">
                <a:latin typeface="Calibri"/>
                <a:cs typeface="Calibri"/>
              </a:rPr>
              <a:t>dxs, </a:t>
            </a:r>
            <a:r>
              <a:rPr dirty="0" sz="2700" spc="-5">
                <a:latin typeface="Calibri"/>
                <a:cs typeface="Calibri"/>
              </a:rPr>
              <a:t>op, accidents,  </a:t>
            </a:r>
            <a:r>
              <a:rPr dirty="0" sz="2700">
                <a:latin typeface="Calibri"/>
                <a:cs typeface="Calibri"/>
              </a:rPr>
              <a:t>admission</a:t>
            </a:r>
            <a:endParaRPr sz="2700">
              <a:latin typeface="Calibri"/>
              <a:cs typeface="Calibri"/>
            </a:endParaRPr>
          </a:p>
          <a:p>
            <a:pPr indent="-342900" marL="355600" marR="5080">
              <a:lnSpc>
                <a:spcPts val="2920"/>
              </a:lnSpc>
              <a:spcBef>
                <a:spcPts val="640"/>
              </a:spcBef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2700" spc="-15">
                <a:latin typeface="Calibri"/>
                <a:cs typeface="Calibri"/>
              </a:rPr>
              <a:t>Family </a:t>
            </a:r>
            <a:r>
              <a:rPr dirty="0" sz="2700">
                <a:latin typeface="Calibri"/>
                <a:cs typeface="Calibri"/>
              </a:rPr>
              <a:t>and </a:t>
            </a:r>
            <a:r>
              <a:rPr dirty="0" sz="2700" spc="-5">
                <a:latin typeface="Calibri"/>
                <a:cs typeface="Calibri"/>
              </a:rPr>
              <a:t>Social </a:t>
            </a:r>
            <a:r>
              <a:rPr dirty="0" sz="2700" spc="-10">
                <a:latin typeface="Calibri"/>
                <a:cs typeface="Calibri"/>
              </a:rPr>
              <a:t>History </a:t>
            </a:r>
            <a:r>
              <a:rPr dirty="0" sz="2700">
                <a:latin typeface="Calibri"/>
                <a:cs typeface="Calibri"/>
              </a:rPr>
              <a:t>– </a:t>
            </a:r>
            <a:r>
              <a:rPr dirty="0" sz="2700" spc="-5">
                <a:latin typeface="Calibri"/>
                <a:cs typeface="Calibri"/>
              </a:rPr>
              <a:t>alcohol, </a:t>
            </a:r>
            <a:r>
              <a:rPr dirty="0" sz="2700">
                <a:latin typeface="Calibri"/>
                <a:cs typeface="Calibri"/>
              </a:rPr>
              <a:t>smoking, </a:t>
            </a:r>
            <a:r>
              <a:rPr dirty="0" sz="2700" spc="-25">
                <a:latin typeface="Calibri"/>
                <a:cs typeface="Calibri"/>
              </a:rPr>
              <a:t>mobility,  </a:t>
            </a:r>
            <a:r>
              <a:rPr dirty="0" sz="2700" spc="-5">
                <a:latin typeface="Calibri"/>
                <a:cs typeface="Calibri"/>
              </a:rPr>
              <a:t>accommodation</a:t>
            </a:r>
            <a:endParaRPr sz="2700">
              <a:latin typeface="Calibri"/>
              <a:cs typeface="Calibri"/>
            </a:endParaRPr>
          </a:p>
          <a:p>
            <a:pPr indent="-342900" marL="355600">
              <a:lnSpc>
                <a:spcPct val="100000"/>
              </a:lnSpc>
              <a:spcBef>
                <a:spcPts val="275"/>
              </a:spcBef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2700" spc="-15">
                <a:latin typeface="Calibri"/>
                <a:cs typeface="Calibri"/>
              </a:rPr>
              <a:t>Obstetric </a:t>
            </a:r>
            <a:r>
              <a:rPr dirty="0" sz="2700">
                <a:latin typeface="Calibri"/>
                <a:cs typeface="Calibri"/>
              </a:rPr>
              <a:t>and </a:t>
            </a:r>
            <a:r>
              <a:rPr dirty="0" sz="2700" spc="-5">
                <a:latin typeface="Calibri"/>
                <a:cs typeface="Calibri"/>
              </a:rPr>
              <a:t>gynaecological</a:t>
            </a:r>
            <a:r>
              <a:rPr dirty="0" sz="2700" spc="-55">
                <a:latin typeface="Calibri"/>
                <a:cs typeface="Calibri"/>
              </a:rPr>
              <a:t> </a:t>
            </a:r>
            <a:r>
              <a:rPr dirty="0" sz="2700" spc="-10">
                <a:latin typeface="Calibri"/>
                <a:cs typeface="Calibri"/>
              </a:rPr>
              <a:t>history</a:t>
            </a:r>
            <a:endParaRPr sz="2700">
              <a:latin typeface="Calibri"/>
              <a:cs typeface="Calibri"/>
            </a:endParaRPr>
          </a:p>
          <a:p>
            <a:pPr indent="-342900" marL="355600">
              <a:lnSpc>
                <a:spcPct val="100000"/>
              </a:lnSpc>
              <a:spcBef>
                <a:spcPts val="330"/>
              </a:spcBef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2700" spc="-5">
                <a:latin typeface="Calibri"/>
                <a:cs typeface="Calibri"/>
              </a:rPr>
              <a:t>Drug </a:t>
            </a:r>
            <a:r>
              <a:rPr dirty="0" sz="2700">
                <a:latin typeface="Calibri"/>
                <a:cs typeface="Calibri"/>
              </a:rPr>
              <a:t>and </a:t>
            </a:r>
            <a:r>
              <a:rPr dirty="0" sz="2700" spc="-5">
                <a:latin typeface="Calibri"/>
                <a:cs typeface="Calibri"/>
              </a:rPr>
              <a:t>allergy</a:t>
            </a:r>
            <a:r>
              <a:rPr dirty="0" sz="2700" spc="-10">
                <a:latin typeface="Calibri"/>
                <a:cs typeface="Calibri"/>
              </a:rPr>
              <a:t> History</a:t>
            </a:r>
            <a:endParaRPr sz="27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5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36" name="object 2"/>
          <p:cNvSpPr txBox="1"/>
          <p:nvPr/>
        </p:nvSpPr>
        <p:spPr>
          <a:xfrm>
            <a:off x="535940" y="1544836"/>
            <a:ext cx="4306570" cy="4174490"/>
          </a:xfrm>
          <a:prstGeom prst="rect"/>
        </p:spPr>
        <p:txBody>
          <a:bodyPr bIns="0" lIns="0" rIns="0" rtlCol="0" tIns="44450" vert="horz" wrap="square">
            <a:spAutoFit/>
          </a:bodyPr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b="1" dirty="0" sz="2400" spc="-5">
                <a:solidFill>
                  <a:srgbClr val="FF0000"/>
                </a:solidFill>
                <a:latin typeface="Calibri"/>
                <a:cs typeface="Calibri"/>
              </a:rPr>
              <a:t>Approach </a:t>
            </a:r>
            <a:r>
              <a:rPr b="1" dirty="0" sz="2400" spc="-15">
                <a:solidFill>
                  <a:srgbClr val="FF0000"/>
                </a:solidFill>
                <a:latin typeface="Calibri"/>
                <a:cs typeface="Calibri"/>
              </a:rPr>
              <a:t>to </a:t>
            </a:r>
            <a:r>
              <a:rPr b="1" dirty="0" sz="2400" spc="-10">
                <a:solidFill>
                  <a:srgbClr val="FF0000"/>
                </a:solidFill>
                <a:latin typeface="Calibri"/>
                <a:cs typeface="Calibri"/>
              </a:rPr>
              <a:t>physical</a:t>
            </a:r>
            <a:r>
              <a:rPr b="1" dirty="0" sz="2400" spc="-6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b="1" dirty="0" sz="2400" spc="-10">
                <a:solidFill>
                  <a:srgbClr val="FF0000"/>
                </a:solidFill>
                <a:latin typeface="Calibri"/>
                <a:cs typeface="Calibri"/>
              </a:rPr>
              <a:t>Examination</a:t>
            </a:r>
            <a:endParaRPr sz="2400">
              <a:latin typeface="Calibri"/>
              <a:cs typeface="Calibri"/>
            </a:endParaRPr>
          </a:p>
          <a:p>
            <a:pPr indent="-342900" marL="355600">
              <a:lnSpc>
                <a:spcPct val="100000"/>
              </a:lnSpc>
              <a:spcBef>
                <a:spcPts val="345"/>
              </a:spcBef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3200" spc="-10">
                <a:latin typeface="Calibri"/>
                <a:cs typeface="Calibri"/>
              </a:rPr>
              <a:t>General Examination</a:t>
            </a:r>
            <a:endParaRPr sz="3200">
              <a:latin typeface="Calibri"/>
              <a:cs typeface="Calibri"/>
            </a:endParaRPr>
          </a:p>
          <a:p>
            <a:pPr indent="-342900" marL="355600">
              <a:lnSpc>
                <a:spcPct val="100000"/>
              </a:lnSpc>
              <a:spcBef>
                <a:spcPts val="385"/>
              </a:spcBef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3200" spc="-5">
                <a:latin typeface="Calibri"/>
                <a:cs typeface="Calibri"/>
              </a:rPr>
              <a:t>Local </a:t>
            </a:r>
            <a:r>
              <a:rPr dirty="0" sz="3200" spc="-10">
                <a:latin typeface="Calibri"/>
                <a:cs typeface="Calibri"/>
              </a:rPr>
              <a:t>Examination</a:t>
            </a:r>
            <a:endParaRPr sz="3200">
              <a:latin typeface="Calibri"/>
              <a:cs typeface="Calibri"/>
            </a:endParaRPr>
          </a:p>
          <a:p>
            <a:pPr indent="-342900" marL="355600">
              <a:lnSpc>
                <a:spcPct val="100000"/>
              </a:lnSpc>
              <a:spcBef>
                <a:spcPts val="384"/>
              </a:spcBef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3200" spc="-5">
                <a:latin typeface="Calibri"/>
                <a:cs typeface="Calibri"/>
              </a:rPr>
              <a:t>Inspection</a:t>
            </a:r>
            <a:endParaRPr sz="3200">
              <a:latin typeface="Calibri"/>
              <a:cs typeface="Calibri"/>
            </a:endParaRPr>
          </a:p>
          <a:p>
            <a:pPr indent="-342900" marL="355600">
              <a:lnSpc>
                <a:spcPct val="100000"/>
              </a:lnSpc>
              <a:spcBef>
                <a:spcPts val="385"/>
              </a:spcBef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3200" spc="-10">
                <a:latin typeface="Calibri"/>
                <a:cs typeface="Calibri"/>
              </a:rPr>
              <a:t>Palpation</a:t>
            </a:r>
            <a:endParaRPr sz="3200">
              <a:latin typeface="Calibri"/>
              <a:cs typeface="Calibri"/>
            </a:endParaRPr>
          </a:p>
          <a:p>
            <a:pPr indent="-342900" marL="355600">
              <a:lnSpc>
                <a:spcPct val="100000"/>
              </a:lnSpc>
              <a:spcBef>
                <a:spcPts val="384"/>
              </a:spcBef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3200" spc="-10">
                <a:latin typeface="Calibri"/>
                <a:cs typeface="Calibri"/>
              </a:rPr>
              <a:t>Percussion</a:t>
            </a:r>
            <a:endParaRPr sz="3200">
              <a:latin typeface="Calibri"/>
              <a:cs typeface="Calibri"/>
            </a:endParaRPr>
          </a:p>
          <a:p>
            <a:pPr indent="-342900" marL="355600">
              <a:lnSpc>
                <a:spcPct val="100000"/>
              </a:lnSpc>
              <a:spcBef>
                <a:spcPts val="380"/>
              </a:spcBef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3200" spc="-5">
                <a:latin typeface="Calibri"/>
                <a:cs typeface="Calibri"/>
              </a:rPr>
              <a:t>Auscultation</a:t>
            </a:r>
            <a:endParaRPr sz="3200">
              <a:latin typeface="Calibri"/>
              <a:cs typeface="Calibri"/>
            </a:endParaRPr>
          </a:p>
          <a:p>
            <a:pPr indent="-342900" marL="355600">
              <a:lnSpc>
                <a:spcPct val="100000"/>
              </a:lnSpc>
              <a:spcBef>
                <a:spcPts val="390"/>
              </a:spcBef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3200">
                <a:latin typeface="Calibri"/>
                <a:cs typeface="Calibri"/>
              </a:rPr>
              <a:t>Special</a:t>
            </a:r>
            <a:r>
              <a:rPr dirty="0" sz="3200" spc="-5">
                <a:latin typeface="Calibri"/>
                <a:cs typeface="Calibri"/>
              </a:rPr>
              <a:t> </a:t>
            </a:r>
            <a:r>
              <a:rPr dirty="0" sz="3200" spc="-15">
                <a:latin typeface="Calibri"/>
                <a:cs typeface="Calibri"/>
              </a:rPr>
              <a:t>tests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5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37" name="object 2"/>
          <p:cNvSpPr txBox="1"/>
          <p:nvPr/>
        </p:nvSpPr>
        <p:spPr>
          <a:xfrm>
            <a:off x="535940" y="1561845"/>
            <a:ext cx="3653154" cy="4443095"/>
          </a:xfrm>
          <a:prstGeom prst="rect"/>
        </p:spPr>
        <p:txBody>
          <a:bodyPr bIns="0" lIns="0" rIns="0" rtlCol="0" tIns="13335" vert="horz" wrap="square">
            <a:spAutoFit/>
          </a:bodyPr>
          <a:p>
            <a:pPr marL="12700">
              <a:lnSpc>
                <a:spcPts val="2385"/>
              </a:lnSpc>
              <a:spcBef>
                <a:spcPts val="105"/>
              </a:spcBef>
            </a:pPr>
            <a:r>
              <a:rPr b="1" dirty="0" sz="2000" spc="-5">
                <a:solidFill>
                  <a:srgbClr val="FF0000"/>
                </a:solidFill>
                <a:latin typeface="Calibri"/>
                <a:cs typeface="Calibri"/>
              </a:rPr>
              <a:t>Important surgical</a:t>
            </a:r>
            <a:r>
              <a:rPr b="1" dirty="0" sz="2000" spc="-5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b="1" dirty="0" sz="2000" spc="-10">
                <a:solidFill>
                  <a:srgbClr val="FF0000"/>
                </a:solidFill>
                <a:latin typeface="Calibri"/>
                <a:cs typeface="Calibri"/>
              </a:rPr>
              <a:t>symptoms</a:t>
            </a:r>
            <a:endParaRPr sz="2000">
              <a:latin typeface="Calibri"/>
              <a:cs typeface="Calibri"/>
            </a:endParaRPr>
          </a:p>
          <a:p>
            <a:pPr indent="-342900" marL="355600">
              <a:lnSpc>
                <a:spcPts val="3225"/>
              </a:lnSpc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2700" spc="-20">
                <a:latin typeface="Calibri"/>
                <a:cs typeface="Calibri"/>
              </a:rPr>
              <a:t>Pain</a:t>
            </a:r>
            <a:endParaRPr sz="2700">
              <a:latin typeface="Calibri"/>
              <a:cs typeface="Calibri"/>
            </a:endParaRPr>
          </a:p>
          <a:p>
            <a:pPr indent="-342900" marL="355600">
              <a:lnSpc>
                <a:spcPct val="100000"/>
              </a:lnSpc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2700" spc="-10">
                <a:latin typeface="Calibri"/>
                <a:cs typeface="Calibri"/>
              </a:rPr>
              <a:t>Swelling</a:t>
            </a:r>
            <a:endParaRPr sz="2700">
              <a:latin typeface="Calibri"/>
              <a:cs typeface="Calibri"/>
            </a:endParaRPr>
          </a:p>
          <a:p>
            <a:pPr indent="-342900" marL="355600">
              <a:lnSpc>
                <a:spcPct val="100000"/>
              </a:lnSpc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2700" spc="-15">
                <a:latin typeface="Calibri"/>
                <a:cs typeface="Calibri"/>
              </a:rPr>
              <a:t>Vomiting</a:t>
            </a:r>
            <a:endParaRPr sz="2700">
              <a:latin typeface="Calibri"/>
              <a:cs typeface="Calibri"/>
            </a:endParaRPr>
          </a:p>
          <a:p>
            <a:pPr indent="-342900" marL="355600">
              <a:lnSpc>
                <a:spcPct val="100000"/>
              </a:lnSpc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2700" spc="-5">
                <a:latin typeface="Calibri"/>
                <a:cs typeface="Calibri"/>
              </a:rPr>
              <a:t>Cough</a:t>
            </a:r>
            <a:endParaRPr sz="2700">
              <a:latin typeface="Calibri"/>
              <a:cs typeface="Calibri"/>
            </a:endParaRPr>
          </a:p>
          <a:p>
            <a:pPr indent="-342900" marL="35560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2700" spc="-5">
                <a:latin typeface="Calibri"/>
                <a:cs typeface="Calibri"/>
              </a:rPr>
              <a:t>Bleeding</a:t>
            </a:r>
            <a:endParaRPr sz="2700">
              <a:latin typeface="Calibri"/>
              <a:cs typeface="Calibri"/>
            </a:endParaRPr>
          </a:p>
          <a:p>
            <a:pPr indent="-342900" marL="355600">
              <a:lnSpc>
                <a:spcPct val="100000"/>
              </a:lnSpc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2700" spc="-5">
                <a:latin typeface="Calibri"/>
                <a:cs typeface="Calibri"/>
              </a:rPr>
              <a:t>Dysphagia</a:t>
            </a:r>
            <a:endParaRPr sz="2700">
              <a:latin typeface="Calibri"/>
              <a:cs typeface="Calibri"/>
            </a:endParaRPr>
          </a:p>
          <a:p>
            <a:pPr indent="-342900" marL="355600">
              <a:lnSpc>
                <a:spcPct val="100000"/>
              </a:lnSpc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2700" spc="-10">
                <a:latin typeface="Calibri"/>
                <a:cs typeface="Calibri"/>
              </a:rPr>
              <a:t>Change </a:t>
            </a:r>
            <a:r>
              <a:rPr dirty="0" sz="2700">
                <a:latin typeface="Calibri"/>
                <a:cs typeface="Calibri"/>
              </a:rPr>
              <a:t>in </a:t>
            </a:r>
            <a:r>
              <a:rPr dirty="0" sz="2700" spc="-10">
                <a:latin typeface="Calibri"/>
                <a:cs typeface="Calibri"/>
              </a:rPr>
              <a:t>bowel</a:t>
            </a:r>
            <a:r>
              <a:rPr dirty="0" sz="2700" spc="-60">
                <a:latin typeface="Calibri"/>
                <a:cs typeface="Calibri"/>
              </a:rPr>
              <a:t> </a:t>
            </a:r>
            <a:r>
              <a:rPr dirty="0" sz="2700" spc="-5">
                <a:latin typeface="Calibri"/>
                <a:cs typeface="Calibri"/>
              </a:rPr>
              <a:t>habits</a:t>
            </a:r>
            <a:endParaRPr sz="2700">
              <a:latin typeface="Calibri"/>
              <a:cs typeface="Calibri"/>
            </a:endParaRPr>
          </a:p>
          <a:p>
            <a:pPr indent="-342900" marL="355600">
              <a:lnSpc>
                <a:spcPct val="100000"/>
              </a:lnSpc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2700">
                <a:latin typeface="Calibri"/>
                <a:cs typeface="Calibri"/>
              </a:rPr>
              <a:t>Abdominal</a:t>
            </a:r>
            <a:r>
              <a:rPr dirty="0" sz="2700" spc="-25">
                <a:latin typeface="Calibri"/>
                <a:cs typeface="Calibri"/>
              </a:rPr>
              <a:t> </a:t>
            </a:r>
            <a:r>
              <a:rPr dirty="0" sz="2700" spc="-10">
                <a:latin typeface="Calibri"/>
                <a:cs typeface="Calibri"/>
              </a:rPr>
              <a:t>distension</a:t>
            </a:r>
            <a:endParaRPr sz="2700">
              <a:latin typeface="Calibri"/>
              <a:cs typeface="Calibri"/>
            </a:endParaRPr>
          </a:p>
          <a:p>
            <a:pPr indent="-342900" marL="355600">
              <a:lnSpc>
                <a:spcPct val="100000"/>
              </a:lnSpc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2700" spc="-5">
                <a:latin typeface="Calibri"/>
                <a:cs typeface="Calibri"/>
              </a:rPr>
              <a:t>Difficulty </a:t>
            </a:r>
            <a:r>
              <a:rPr dirty="0" sz="2700">
                <a:latin typeface="Calibri"/>
                <a:cs typeface="Calibri"/>
              </a:rPr>
              <a:t>in</a:t>
            </a:r>
            <a:r>
              <a:rPr dirty="0" sz="2700" spc="-75">
                <a:latin typeface="Calibri"/>
                <a:cs typeface="Calibri"/>
              </a:rPr>
              <a:t> </a:t>
            </a:r>
            <a:r>
              <a:rPr dirty="0" sz="2700" spc="-10">
                <a:latin typeface="Calibri"/>
                <a:cs typeface="Calibri"/>
              </a:rPr>
              <a:t>micturation</a:t>
            </a:r>
            <a:endParaRPr sz="2700">
              <a:latin typeface="Calibri"/>
              <a:cs typeface="Calibri"/>
            </a:endParaRPr>
          </a:p>
          <a:p>
            <a:pPr indent="-342900" marL="355600">
              <a:lnSpc>
                <a:spcPct val="100000"/>
              </a:lnSpc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2700" spc="-5">
                <a:latin typeface="Calibri"/>
                <a:cs typeface="Calibri"/>
              </a:rPr>
              <a:t>Joint</a:t>
            </a:r>
            <a:r>
              <a:rPr dirty="0" sz="2700" spc="-20">
                <a:latin typeface="Calibri"/>
                <a:cs typeface="Calibri"/>
              </a:rPr>
              <a:t> </a:t>
            </a:r>
            <a:r>
              <a:rPr dirty="0" sz="2700" spc="-10">
                <a:latin typeface="Calibri"/>
                <a:cs typeface="Calibri"/>
              </a:rPr>
              <a:t>stiffness</a:t>
            </a:r>
            <a:endParaRPr sz="27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5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38" name="object 2"/>
          <p:cNvSpPr txBox="1"/>
          <p:nvPr/>
        </p:nvSpPr>
        <p:spPr>
          <a:xfrm>
            <a:off x="535940" y="1566417"/>
            <a:ext cx="8020050" cy="4351020"/>
          </a:xfrm>
          <a:prstGeom prst="rect"/>
        </p:spPr>
        <p:txBody>
          <a:bodyPr bIns="0" lIns="0" rIns="0" rtlCol="0" tIns="12065" vert="horz" wrap="square">
            <a:spAutoFit/>
          </a:bodyPr>
          <a:p>
            <a:pPr marL="12700">
              <a:lnSpc>
                <a:spcPts val="2270"/>
              </a:lnSpc>
              <a:spcBef>
                <a:spcPts val="95"/>
              </a:spcBef>
            </a:pPr>
            <a:r>
              <a:rPr b="1" dirty="0" sz="1900" spc="-15">
                <a:solidFill>
                  <a:srgbClr val="FF0000"/>
                </a:solidFill>
                <a:latin typeface="Calibri"/>
                <a:cs typeface="Calibri"/>
              </a:rPr>
              <a:t>Pain</a:t>
            </a:r>
            <a:endParaRPr sz="1900">
              <a:latin typeface="Calibri"/>
              <a:cs typeface="Calibri"/>
            </a:endParaRPr>
          </a:p>
          <a:p>
            <a:pPr indent="-342900" marL="355600" marR="172720">
              <a:lnSpc>
                <a:spcPts val="2400"/>
              </a:lnSpc>
              <a:spcBef>
                <a:spcPts val="565"/>
              </a:spcBef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2500" spc="-10">
                <a:latin typeface="Calibri"/>
                <a:cs typeface="Calibri"/>
              </a:rPr>
              <a:t>Definition </a:t>
            </a:r>
            <a:r>
              <a:rPr dirty="0" sz="2500" spc="-5">
                <a:latin typeface="Calibri"/>
                <a:cs typeface="Calibri"/>
              </a:rPr>
              <a:t>- </a:t>
            </a:r>
            <a:r>
              <a:rPr dirty="0" sz="2500" spc="-10">
                <a:latin typeface="Calibri"/>
                <a:cs typeface="Calibri"/>
              </a:rPr>
              <a:t>Unpleasant </a:t>
            </a:r>
            <a:r>
              <a:rPr dirty="0" sz="2500" spc="-5">
                <a:latin typeface="Calibri"/>
                <a:cs typeface="Calibri"/>
              </a:rPr>
              <a:t>sensory and emotional </a:t>
            </a:r>
            <a:r>
              <a:rPr dirty="0" sz="2500" spc="-10">
                <a:latin typeface="Calibri"/>
                <a:cs typeface="Calibri"/>
              </a:rPr>
              <a:t>experience  </a:t>
            </a:r>
            <a:r>
              <a:rPr dirty="0" sz="2500" spc="-5">
                <a:latin typeface="Calibri"/>
                <a:cs typeface="Calibri"/>
              </a:rPr>
              <a:t>associated </a:t>
            </a:r>
            <a:r>
              <a:rPr dirty="0" sz="2500">
                <a:latin typeface="Calibri"/>
                <a:cs typeface="Calibri"/>
              </a:rPr>
              <a:t>with actual </a:t>
            </a:r>
            <a:r>
              <a:rPr dirty="0" sz="2500" spc="-5">
                <a:latin typeface="Calibri"/>
                <a:cs typeface="Calibri"/>
              </a:rPr>
              <a:t>or </a:t>
            </a:r>
            <a:r>
              <a:rPr dirty="0" sz="2500" spc="-10">
                <a:latin typeface="Calibri"/>
                <a:cs typeface="Calibri"/>
              </a:rPr>
              <a:t>potential </a:t>
            </a:r>
            <a:r>
              <a:rPr dirty="0" sz="2500" spc="-5">
                <a:latin typeface="Calibri"/>
                <a:cs typeface="Calibri"/>
              </a:rPr>
              <a:t>tissue</a:t>
            </a:r>
            <a:r>
              <a:rPr dirty="0" sz="2500" spc="25">
                <a:latin typeface="Calibri"/>
                <a:cs typeface="Calibri"/>
              </a:rPr>
              <a:t> </a:t>
            </a:r>
            <a:r>
              <a:rPr dirty="0" sz="2500" spc="-10">
                <a:latin typeface="Calibri"/>
                <a:cs typeface="Calibri"/>
              </a:rPr>
              <a:t>damage.</a:t>
            </a:r>
            <a:endParaRPr sz="2500">
              <a:latin typeface="Calibri"/>
              <a:cs typeface="Calibri"/>
            </a:endParaRPr>
          </a:p>
          <a:p>
            <a:pPr indent="-342900" marL="355600" marR="205104">
              <a:lnSpc>
                <a:spcPts val="2400"/>
              </a:lnSpc>
              <a:spcBef>
                <a:spcPts val="605"/>
              </a:spcBef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2500" spc="-5">
                <a:latin typeface="Calibri"/>
                <a:cs typeface="Calibri"/>
              </a:rPr>
              <a:t>Can be classified </a:t>
            </a:r>
            <a:r>
              <a:rPr dirty="0" sz="2500" spc="-15">
                <a:latin typeface="Calibri"/>
                <a:cs typeface="Calibri"/>
              </a:rPr>
              <a:t>into </a:t>
            </a:r>
            <a:r>
              <a:rPr dirty="0" sz="2500" spc="-10">
                <a:latin typeface="Calibri"/>
                <a:cs typeface="Calibri"/>
              </a:rPr>
              <a:t>somatic </a:t>
            </a:r>
            <a:r>
              <a:rPr dirty="0" sz="2500" spc="-5">
                <a:latin typeface="Calibri"/>
                <a:cs typeface="Calibri"/>
              </a:rPr>
              <a:t>or autonomic depending </a:t>
            </a:r>
            <a:r>
              <a:rPr dirty="0" sz="2500" spc="-10">
                <a:latin typeface="Calibri"/>
                <a:cs typeface="Calibri"/>
              </a:rPr>
              <a:t>on  </a:t>
            </a:r>
            <a:r>
              <a:rPr dirty="0" sz="2500" spc="-20">
                <a:latin typeface="Calibri"/>
                <a:cs typeface="Calibri"/>
              </a:rPr>
              <a:t>organ </a:t>
            </a:r>
            <a:r>
              <a:rPr dirty="0" sz="2500">
                <a:latin typeface="Calibri"/>
                <a:cs typeface="Calibri"/>
              </a:rPr>
              <a:t>of</a:t>
            </a:r>
            <a:r>
              <a:rPr dirty="0" sz="2500" spc="5">
                <a:latin typeface="Calibri"/>
                <a:cs typeface="Calibri"/>
              </a:rPr>
              <a:t> </a:t>
            </a:r>
            <a:r>
              <a:rPr dirty="0" sz="2500" spc="-5">
                <a:latin typeface="Calibri"/>
                <a:cs typeface="Calibri"/>
              </a:rPr>
              <a:t>origin</a:t>
            </a:r>
            <a:endParaRPr sz="2500">
              <a:latin typeface="Calibri"/>
              <a:cs typeface="Calibri"/>
            </a:endParaRPr>
          </a:p>
          <a:p>
            <a:pPr indent="-342900" marL="355600">
              <a:lnSpc>
                <a:spcPct val="100000"/>
              </a:lnSpc>
              <a:spcBef>
                <a:spcPts val="20"/>
              </a:spcBef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2500" spc="-10">
                <a:latin typeface="Calibri"/>
                <a:cs typeface="Calibri"/>
              </a:rPr>
              <a:t>Site</a:t>
            </a:r>
            <a:endParaRPr sz="2500">
              <a:latin typeface="Calibri"/>
              <a:cs typeface="Calibri"/>
            </a:endParaRPr>
          </a:p>
          <a:p>
            <a:pPr indent="-342900" marL="35560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2500" spc="-10">
                <a:latin typeface="Calibri"/>
                <a:cs typeface="Calibri"/>
              </a:rPr>
              <a:t>Onset</a:t>
            </a:r>
            <a:endParaRPr sz="2500">
              <a:latin typeface="Calibri"/>
              <a:cs typeface="Calibri"/>
            </a:endParaRPr>
          </a:p>
          <a:p>
            <a:pPr indent="-342900" marL="355600">
              <a:lnSpc>
                <a:spcPct val="100000"/>
              </a:lnSpc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2500" spc="-10">
                <a:latin typeface="Calibri"/>
                <a:cs typeface="Calibri"/>
              </a:rPr>
              <a:t>Character </a:t>
            </a:r>
            <a:r>
              <a:rPr dirty="0" sz="2500" spc="-5">
                <a:latin typeface="Calibri"/>
                <a:cs typeface="Calibri"/>
              </a:rPr>
              <a:t>– </a:t>
            </a:r>
            <a:r>
              <a:rPr dirty="0" sz="2500" spc="-10">
                <a:latin typeface="Calibri"/>
                <a:cs typeface="Calibri"/>
              </a:rPr>
              <a:t>stabbing, sharp, dull, </a:t>
            </a:r>
            <a:r>
              <a:rPr dirty="0" sz="2500" spc="-5">
                <a:latin typeface="Calibri"/>
                <a:cs typeface="Calibri"/>
              </a:rPr>
              <a:t>burning, </a:t>
            </a:r>
            <a:r>
              <a:rPr dirty="0" sz="2500">
                <a:latin typeface="Calibri"/>
                <a:cs typeface="Calibri"/>
              </a:rPr>
              <a:t>aching, </a:t>
            </a:r>
            <a:r>
              <a:rPr dirty="0" sz="2500" spc="-10">
                <a:latin typeface="Calibri"/>
                <a:cs typeface="Calibri"/>
              </a:rPr>
              <a:t>colicy</a:t>
            </a:r>
            <a:r>
              <a:rPr dirty="0" sz="2500" spc="195">
                <a:latin typeface="Calibri"/>
                <a:cs typeface="Calibri"/>
              </a:rPr>
              <a:t> </a:t>
            </a:r>
            <a:r>
              <a:rPr dirty="0" sz="2500" spc="-15">
                <a:latin typeface="Calibri"/>
                <a:cs typeface="Calibri"/>
              </a:rPr>
              <a:t>etc</a:t>
            </a:r>
            <a:endParaRPr sz="2500">
              <a:latin typeface="Calibri"/>
              <a:cs typeface="Calibri"/>
            </a:endParaRPr>
          </a:p>
          <a:p>
            <a:pPr indent="-342900" marL="355600">
              <a:lnSpc>
                <a:spcPct val="100000"/>
              </a:lnSpc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2500" spc="-5">
                <a:latin typeface="Calibri"/>
                <a:cs typeface="Calibri"/>
              </a:rPr>
              <a:t>Radiation or</a:t>
            </a:r>
            <a:r>
              <a:rPr dirty="0" sz="2500" spc="-10">
                <a:latin typeface="Calibri"/>
                <a:cs typeface="Calibri"/>
              </a:rPr>
              <a:t> </a:t>
            </a:r>
            <a:r>
              <a:rPr dirty="0" sz="2500" spc="-25">
                <a:latin typeface="Calibri"/>
                <a:cs typeface="Calibri"/>
              </a:rPr>
              <a:t>referral</a:t>
            </a:r>
            <a:endParaRPr sz="2500">
              <a:latin typeface="Calibri"/>
              <a:cs typeface="Calibri"/>
            </a:endParaRPr>
          </a:p>
          <a:p>
            <a:pPr indent="-342900" marL="355600">
              <a:lnSpc>
                <a:spcPct val="100000"/>
              </a:lnSpc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2500" spc="-15">
                <a:latin typeface="Calibri"/>
                <a:cs typeface="Calibri"/>
              </a:rPr>
              <a:t>Aggravating </a:t>
            </a:r>
            <a:r>
              <a:rPr dirty="0" sz="2500" spc="-5">
                <a:latin typeface="Calibri"/>
                <a:cs typeface="Calibri"/>
              </a:rPr>
              <a:t>or relieving</a:t>
            </a:r>
            <a:r>
              <a:rPr dirty="0" sz="2500" spc="10">
                <a:latin typeface="Calibri"/>
                <a:cs typeface="Calibri"/>
              </a:rPr>
              <a:t> </a:t>
            </a:r>
            <a:r>
              <a:rPr dirty="0" sz="2500" spc="-15">
                <a:latin typeface="Calibri"/>
                <a:cs typeface="Calibri"/>
              </a:rPr>
              <a:t>factor</a:t>
            </a:r>
            <a:endParaRPr sz="2500">
              <a:latin typeface="Calibri"/>
              <a:cs typeface="Calibri"/>
            </a:endParaRPr>
          </a:p>
          <a:p>
            <a:pPr indent="-342900" marL="355600">
              <a:lnSpc>
                <a:spcPct val="100000"/>
              </a:lnSpc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2500" spc="-10">
                <a:latin typeface="Calibri"/>
                <a:cs typeface="Calibri"/>
              </a:rPr>
              <a:t>Timing</a:t>
            </a:r>
            <a:endParaRPr sz="2500">
              <a:latin typeface="Calibri"/>
              <a:cs typeface="Calibri"/>
            </a:endParaRPr>
          </a:p>
          <a:p>
            <a:pPr indent="-342900" marL="355600">
              <a:lnSpc>
                <a:spcPct val="100000"/>
              </a:lnSpc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2500" spc="-5">
                <a:latin typeface="Calibri"/>
                <a:cs typeface="Calibri"/>
              </a:rPr>
              <a:t>Severity</a:t>
            </a:r>
            <a:endParaRPr sz="2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5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39" name="object 2"/>
          <p:cNvSpPr txBox="1"/>
          <p:nvPr/>
        </p:nvSpPr>
        <p:spPr>
          <a:xfrm>
            <a:off x="535940" y="1577085"/>
            <a:ext cx="1076325" cy="391160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dirty="0" sz="2400" spc="-2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b="1" dirty="0" sz="2400" spc="-25">
                <a:solidFill>
                  <a:srgbClr val="FF0000"/>
                </a:solidFill>
                <a:latin typeface="Calibri"/>
                <a:cs typeface="Calibri"/>
              </a:rPr>
              <a:t>w</a:t>
            </a:r>
            <a:r>
              <a:rPr b="1" dirty="0" sz="2400" spc="-5">
                <a:solidFill>
                  <a:srgbClr val="FF0000"/>
                </a:solidFill>
                <a:latin typeface="Calibri"/>
                <a:cs typeface="Calibri"/>
              </a:rPr>
              <a:t>elli</a:t>
            </a:r>
            <a:r>
              <a:rPr b="1" dirty="0" sz="2400" spc="-1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b="1" dirty="0" sz="2400">
                <a:solidFill>
                  <a:srgbClr val="FF0000"/>
                </a:solidFill>
                <a:latin typeface="Calibri"/>
                <a:cs typeface="Calibri"/>
              </a:rPr>
              <a:t>g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048840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3335" vert="horz" wrap="square">
            <a:spAutoFit/>
          </a:bodyPr>
          <a:p>
            <a:pPr marL="12700">
              <a:lnSpc>
                <a:spcPct val="100000"/>
              </a:lnSpc>
              <a:spcBef>
                <a:spcPts val="105"/>
              </a:spcBef>
              <a:tabLst>
                <a:tab algn="l" pos="527685"/>
              </a:tabLst>
            </a:pPr>
            <a:r>
              <a:rPr dirty="0" spc="-5"/>
              <a:t>1.	</a:t>
            </a:r>
            <a:r>
              <a:rPr dirty="0" spc="-15"/>
              <a:t>History </a:t>
            </a:r>
            <a:r>
              <a:rPr dirty="0" spc="-5"/>
              <a:t>of</a:t>
            </a:r>
            <a:r>
              <a:rPr dirty="0" spc="-40"/>
              <a:t> </a:t>
            </a:r>
            <a:r>
              <a:rPr dirty="0" spc="-10"/>
              <a:t>swelling</a:t>
            </a:r>
          </a:p>
        </p:txBody>
      </p:sp>
      <p:sp>
        <p:nvSpPr>
          <p:cNvPr id="1048841" name="object 4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bIns="0" lIns="0" rIns="0" rtlCol="0" tIns="60960" vert="horz" wrap="square">
            <a:spAutoFit/>
          </a:bodyPr>
          <a:p>
            <a:pPr indent="-342900" marL="355600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pc="-5"/>
              <a:t>Onset, </a:t>
            </a:r>
            <a:r>
              <a:rPr dirty="0" spc="-15"/>
              <a:t>course,</a:t>
            </a:r>
            <a:r>
              <a:rPr dirty="0" spc="-20"/>
              <a:t> </a:t>
            </a:r>
            <a:r>
              <a:rPr dirty="0" spc="-10"/>
              <a:t>duration?</a:t>
            </a:r>
          </a:p>
          <a:p>
            <a:pPr indent="-342900" marL="355600">
              <a:lnSpc>
                <a:spcPct val="100000"/>
              </a:lnSpc>
              <a:spcBef>
                <a:spcPts val="384"/>
              </a:spcBef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pc="-15"/>
              <a:t>Painful </a:t>
            </a:r>
            <a:r>
              <a:rPr dirty="0"/>
              <a:t>or</a:t>
            </a:r>
            <a:r>
              <a:rPr dirty="0" spc="15"/>
              <a:t> </a:t>
            </a:r>
            <a:r>
              <a:rPr dirty="0" spc="-5"/>
              <a:t>painless?</a:t>
            </a:r>
          </a:p>
          <a:p>
            <a:pPr indent="-342900" marL="355600">
              <a:lnSpc>
                <a:spcPct val="100000"/>
              </a:lnSpc>
              <a:spcBef>
                <a:spcPts val="385"/>
              </a:spcBef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pc="-5"/>
              <a:t>Other</a:t>
            </a:r>
            <a:r>
              <a:rPr dirty="0"/>
              <a:t> </a:t>
            </a:r>
            <a:r>
              <a:rPr dirty="0" spc="-5"/>
              <a:t>lumps?</a:t>
            </a:r>
          </a:p>
          <a:p>
            <a:pPr indent="-342900" marL="355600">
              <a:lnSpc>
                <a:spcPct val="100000"/>
              </a:lnSpc>
              <a:spcBef>
                <a:spcPts val="384"/>
              </a:spcBef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pc="-40"/>
              <a:t>Effect </a:t>
            </a:r>
            <a:r>
              <a:rPr dirty="0" spc="-5"/>
              <a:t>on </a:t>
            </a:r>
            <a:r>
              <a:rPr dirty="0" spc="-10"/>
              <a:t>general</a:t>
            </a:r>
            <a:r>
              <a:rPr dirty="0" spc="10"/>
              <a:t> </a:t>
            </a:r>
            <a:r>
              <a:rPr dirty="0" spc="-10"/>
              <a:t>condition?</a:t>
            </a:r>
          </a:p>
          <a:p>
            <a:pPr indent="-342900" marL="355600">
              <a:lnSpc>
                <a:spcPct val="100000"/>
              </a:lnSpc>
              <a:spcBef>
                <a:spcPts val="380"/>
              </a:spcBef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pc="-5"/>
              <a:t>Cause?</a:t>
            </a:r>
          </a:p>
          <a:p>
            <a:pPr indent="-342900" marL="355600">
              <a:lnSpc>
                <a:spcPct val="100000"/>
              </a:lnSpc>
              <a:spcBef>
                <a:spcPts val="390"/>
              </a:spcBef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pc="-5"/>
              <a:t>Does </a:t>
            </a:r>
            <a:r>
              <a:rPr dirty="0"/>
              <a:t>the lump</a:t>
            </a:r>
            <a:r>
              <a:rPr dirty="0" spc="5"/>
              <a:t> </a:t>
            </a:r>
            <a:r>
              <a:rPr dirty="0" spc="-5"/>
              <a:t>disappear</a:t>
            </a:r>
          </a:p>
        </p:txBody>
      </p:sp>
      <p:sp>
        <p:nvSpPr>
          <p:cNvPr id="1048842" name="object 5"/>
          <p:cNvSpPr/>
          <p:nvPr/>
        </p:nvSpPr>
        <p:spPr>
          <a:xfrm>
            <a:off x="5715000" y="2362200"/>
            <a:ext cx="2895600" cy="2895600"/>
          </a:xfrm>
          <a:prstGeom prst="rect"/>
          <a:blipFill>
            <a:blip xmlns:r="http://schemas.openxmlformats.org/officeDocument/2006/relationships" r:embed="rId1" cstate="print"/>
            <a:stretch>
              <a:fillRect/>
            </a:stretch>
          </a:blipFill>
        </p:spPr>
        <p:txBody>
          <a:bodyPr bIns="0" lIns="0" rIns="0" rtlCol="0" tIns="0" wrap="square"/>
          <a:p/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5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43" name="object 2"/>
          <p:cNvSpPr txBox="1">
            <a:spLocks noGrp="1"/>
          </p:cNvSpPr>
          <p:nvPr>
            <p:ph type="title"/>
          </p:nvPr>
        </p:nvSpPr>
        <p:spPr>
          <a:xfrm>
            <a:off x="535940" y="1583181"/>
            <a:ext cx="3171825" cy="360680"/>
          </a:xfrm>
          <a:prstGeom prst="rect"/>
        </p:spPr>
        <p:txBody>
          <a:bodyPr bIns="0" lIns="0" rIns="0" rtlCol="0" tIns="12065" vert="horz" wrap="square">
            <a:spAutoFit/>
          </a:bodyPr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200" spc="-5"/>
              <a:t>2. </a:t>
            </a:r>
            <a:r>
              <a:rPr dirty="0" sz="2200" spc="-10"/>
              <a:t>Examination </a:t>
            </a:r>
            <a:r>
              <a:rPr dirty="0" sz="2200" spc="-5"/>
              <a:t>of a</a:t>
            </a:r>
            <a:r>
              <a:rPr dirty="0" sz="2200" spc="-10"/>
              <a:t> swelling</a:t>
            </a:r>
            <a:endParaRPr sz="2200"/>
          </a:p>
        </p:txBody>
      </p:sp>
      <p:sp>
        <p:nvSpPr>
          <p:cNvPr id="1048844" name="object 3"/>
          <p:cNvSpPr txBox="1"/>
          <p:nvPr/>
        </p:nvSpPr>
        <p:spPr>
          <a:xfrm>
            <a:off x="535940" y="1955419"/>
            <a:ext cx="7898130" cy="3564890"/>
          </a:xfrm>
          <a:prstGeom prst="rect"/>
        </p:spPr>
        <p:txBody>
          <a:bodyPr bIns="0" lIns="0" rIns="0" rtlCol="0" tIns="58419" vert="horz" wrap="square">
            <a:spAutoFit/>
          </a:bodyPr>
          <a:p>
            <a:pPr indent="-342900" marL="355600" marR="187325">
              <a:lnSpc>
                <a:spcPts val="2920"/>
              </a:lnSpc>
              <a:spcBef>
                <a:spcPts val="459"/>
              </a:spcBef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2700">
                <a:latin typeface="Calibri"/>
                <a:cs typeface="Calibri"/>
              </a:rPr>
              <a:t>Inspection - </a:t>
            </a:r>
            <a:r>
              <a:rPr dirty="0" sz="2700" spc="-10">
                <a:latin typeface="Calibri"/>
                <a:cs typeface="Calibri"/>
              </a:rPr>
              <a:t>Site, </a:t>
            </a:r>
            <a:r>
              <a:rPr dirty="0" sz="2700" spc="-15">
                <a:latin typeface="Calibri"/>
                <a:cs typeface="Calibri"/>
              </a:rPr>
              <a:t>size, </a:t>
            </a:r>
            <a:r>
              <a:rPr dirty="0" sz="2700" spc="-5">
                <a:latin typeface="Calibri"/>
                <a:cs typeface="Calibri"/>
              </a:rPr>
              <a:t>Shape, </a:t>
            </a:r>
            <a:r>
              <a:rPr dirty="0" sz="2700" spc="-30">
                <a:latin typeface="Calibri"/>
                <a:cs typeface="Calibri"/>
              </a:rPr>
              <a:t>Symmetry, </a:t>
            </a:r>
            <a:r>
              <a:rPr dirty="0" sz="2700" spc="-10">
                <a:latin typeface="Calibri"/>
                <a:cs typeface="Calibri"/>
              </a:rPr>
              <a:t>surface, </a:t>
            </a:r>
            <a:r>
              <a:rPr dirty="0" sz="2700" spc="-5">
                <a:latin typeface="Calibri"/>
                <a:cs typeface="Calibri"/>
              </a:rPr>
              <a:t>skin  </a:t>
            </a:r>
            <a:r>
              <a:rPr dirty="0" sz="2700">
                <a:latin typeface="Calibri"/>
                <a:cs typeface="Calibri"/>
              </a:rPr>
              <a:t>overlying,</a:t>
            </a:r>
            <a:r>
              <a:rPr dirty="0" sz="2700" spc="-20">
                <a:latin typeface="Calibri"/>
                <a:cs typeface="Calibri"/>
              </a:rPr>
              <a:t> scars</a:t>
            </a:r>
            <a:endParaRPr sz="2700">
              <a:latin typeface="Calibri"/>
              <a:cs typeface="Calibri"/>
            </a:endParaRPr>
          </a:p>
          <a:p>
            <a:pPr indent="-342900" marL="355600" marR="1463040">
              <a:lnSpc>
                <a:spcPts val="2920"/>
              </a:lnSpc>
              <a:spcBef>
                <a:spcPts val="640"/>
              </a:spcBef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2700" spc="-5">
                <a:latin typeface="Calibri"/>
                <a:cs typeface="Calibri"/>
              </a:rPr>
              <a:t>special signs </a:t>
            </a:r>
            <a:r>
              <a:rPr dirty="0" sz="2700" spc="5">
                <a:latin typeface="Calibri"/>
                <a:cs typeface="Calibri"/>
              </a:rPr>
              <a:t>e.g. </a:t>
            </a:r>
            <a:r>
              <a:rPr dirty="0" sz="2700" spc="-5">
                <a:latin typeface="Calibri"/>
                <a:cs typeface="Calibri"/>
              </a:rPr>
              <a:t>pulsations, </a:t>
            </a:r>
            <a:r>
              <a:rPr dirty="0" sz="2700" spc="-10">
                <a:latin typeface="Calibri"/>
                <a:cs typeface="Calibri"/>
              </a:rPr>
              <a:t>cough </a:t>
            </a:r>
            <a:r>
              <a:rPr dirty="0" sz="2700" spc="-5">
                <a:latin typeface="Calibri"/>
                <a:cs typeface="Calibri"/>
              </a:rPr>
              <a:t>impulse,  movements, association </a:t>
            </a:r>
            <a:r>
              <a:rPr dirty="0" sz="2700">
                <a:latin typeface="Calibri"/>
                <a:cs typeface="Calibri"/>
              </a:rPr>
              <a:t>with</a:t>
            </a:r>
            <a:r>
              <a:rPr dirty="0" sz="2700" spc="-75">
                <a:latin typeface="Calibri"/>
                <a:cs typeface="Calibri"/>
              </a:rPr>
              <a:t> </a:t>
            </a:r>
            <a:r>
              <a:rPr dirty="0" sz="2700" spc="-5">
                <a:latin typeface="Calibri"/>
                <a:cs typeface="Calibri"/>
              </a:rPr>
              <a:t>swallowing</a:t>
            </a:r>
            <a:endParaRPr sz="2700">
              <a:latin typeface="Calibri"/>
              <a:cs typeface="Calibri"/>
            </a:endParaRPr>
          </a:p>
          <a:p>
            <a:pPr indent="-342900" marL="355600" marR="5080">
              <a:lnSpc>
                <a:spcPct val="90000"/>
              </a:lnSpc>
              <a:spcBef>
                <a:spcPts val="605"/>
              </a:spcBef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2700" spc="-10">
                <a:latin typeface="Calibri"/>
                <a:cs typeface="Calibri"/>
              </a:rPr>
              <a:t>Palpation </a:t>
            </a:r>
            <a:r>
              <a:rPr dirty="0" sz="2700">
                <a:latin typeface="Calibri"/>
                <a:cs typeface="Calibri"/>
              </a:rPr>
              <a:t>- </a:t>
            </a:r>
            <a:r>
              <a:rPr dirty="0" sz="2700" spc="-30">
                <a:latin typeface="Calibri"/>
                <a:cs typeface="Calibri"/>
              </a:rPr>
              <a:t>Tenderness, </a:t>
            </a:r>
            <a:r>
              <a:rPr dirty="0" sz="2700" spc="-5">
                <a:latin typeface="Calibri"/>
                <a:cs typeface="Calibri"/>
              </a:rPr>
              <a:t>skin </a:t>
            </a:r>
            <a:r>
              <a:rPr dirty="0" sz="2700" spc="-15">
                <a:latin typeface="Calibri"/>
                <a:cs typeface="Calibri"/>
              </a:rPr>
              <a:t>temperature, size, </a:t>
            </a:r>
            <a:r>
              <a:rPr dirty="0" sz="2700" spc="-10">
                <a:latin typeface="Calibri"/>
                <a:cs typeface="Calibri"/>
              </a:rPr>
              <a:t>surface  </a:t>
            </a:r>
            <a:r>
              <a:rPr dirty="0" sz="2700" spc="-5">
                <a:latin typeface="Calibri"/>
                <a:cs typeface="Calibri"/>
              </a:rPr>
              <a:t>(smooth, </a:t>
            </a:r>
            <a:r>
              <a:rPr dirty="0" sz="2700" spc="-30">
                <a:latin typeface="Calibri"/>
                <a:cs typeface="Calibri"/>
              </a:rPr>
              <a:t>irregular, </a:t>
            </a:r>
            <a:r>
              <a:rPr dirty="0" sz="2700" spc="-5">
                <a:latin typeface="Calibri"/>
                <a:cs typeface="Calibri"/>
              </a:rPr>
              <a:t>nodular), edges </a:t>
            </a:r>
            <a:r>
              <a:rPr dirty="0" sz="2700" spc="-10">
                <a:latin typeface="Calibri"/>
                <a:cs typeface="Calibri"/>
              </a:rPr>
              <a:t>(well defined, </a:t>
            </a:r>
            <a:r>
              <a:rPr dirty="0" sz="2700">
                <a:latin typeface="Calibri"/>
                <a:cs typeface="Calibri"/>
              </a:rPr>
              <a:t>ill  </a:t>
            </a:r>
            <a:r>
              <a:rPr dirty="0" sz="2700" spc="-5">
                <a:latin typeface="Calibri"/>
                <a:cs typeface="Calibri"/>
              </a:rPr>
              <a:t>defined), </a:t>
            </a:r>
            <a:r>
              <a:rPr dirty="0" sz="2700" spc="-10">
                <a:latin typeface="Calibri"/>
                <a:cs typeface="Calibri"/>
              </a:rPr>
              <a:t>consistency (cystic </a:t>
            </a:r>
            <a:r>
              <a:rPr dirty="0" sz="2700" spc="-5">
                <a:latin typeface="Calibri"/>
                <a:cs typeface="Calibri"/>
              </a:rPr>
              <a:t>or </a:t>
            </a:r>
            <a:r>
              <a:rPr dirty="0" sz="2700">
                <a:latin typeface="Calibri"/>
                <a:cs typeface="Calibri"/>
              </a:rPr>
              <a:t>solid, </a:t>
            </a:r>
            <a:r>
              <a:rPr dirty="0" sz="2700" spc="-5">
                <a:latin typeface="Calibri"/>
                <a:cs typeface="Calibri"/>
              </a:rPr>
              <a:t>soft or </a:t>
            </a:r>
            <a:r>
              <a:rPr dirty="0" sz="2700" spc="-15">
                <a:latin typeface="Calibri"/>
                <a:cs typeface="Calibri"/>
              </a:rPr>
              <a:t>hard),  </a:t>
            </a:r>
            <a:r>
              <a:rPr dirty="0" sz="2700" spc="-10">
                <a:latin typeface="Calibri"/>
                <a:cs typeface="Calibri"/>
              </a:rPr>
              <a:t>relationship </a:t>
            </a:r>
            <a:r>
              <a:rPr dirty="0" sz="2700" spc="-15">
                <a:latin typeface="Calibri"/>
                <a:cs typeface="Calibri"/>
              </a:rPr>
              <a:t>to </a:t>
            </a:r>
            <a:r>
              <a:rPr dirty="0" sz="2700" spc="-10">
                <a:latin typeface="Calibri"/>
                <a:cs typeface="Calibri"/>
              </a:rPr>
              <a:t>surrounding </a:t>
            </a:r>
            <a:r>
              <a:rPr dirty="0" sz="2700" spc="-15">
                <a:latin typeface="Calibri"/>
                <a:cs typeface="Calibri"/>
              </a:rPr>
              <a:t>structures </a:t>
            </a:r>
            <a:r>
              <a:rPr dirty="0" sz="2700" spc="-5">
                <a:latin typeface="Calibri"/>
                <a:cs typeface="Calibri"/>
              </a:rPr>
              <a:t>(skin, </a:t>
            </a:r>
            <a:r>
              <a:rPr dirty="0" sz="2700">
                <a:latin typeface="Calibri"/>
                <a:cs typeface="Calibri"/>
              </a:rPr>
              <a:t>muscle,  </a:t>
            </a:r>
            <a:r>
              <a:rPr dirty="0" sz="2700" spc="-5">
                <a:latin typeface="Calibri"/>
                <a:cs typeface="Calibri"/>
              </a:rPr>
              <a:t>arteries, nerves), </a:t>
            </a:r>
            <a:r>
              <a:rPr dirty="0" sz="2700" spc="-15">
                <a:latin typeface="Calibri"/>
                <a:cs typeface="Calibri"/>
              </a:rPr>
              <a:t>draining </a:t>
            </a:r>
            <a:r>
              <a:rPr dirty="0" sz="2700">
                <a:latin typeface="Calibri"/>
                <a:cs typeface="Calibri"/>
              </a:rPr>
              <a:t>lymph </a:t>
            </a:r>
            <a:r>
              <a:rPr dirty="0" sz="2700" spc="-5">
                <a:latin typeface="Calibri"/>
                <a:cs typeface="Calibri"/>
              </a:rPr>
              <a:t>nodes, special</a:t>
            </a:r>
            <a:r>
              <a:rPr dirty="0" sz="2700" spc="-50">
                <a:latin typeface="Calibri"/>
                <a:cs typeface="Calibri"/>
              </a:rPr>
              <a:t> </a:t>
            </a:r>
            <a:r>
              <a:rPr dirty="0" sz="2700" spc="-5">
                <a:latin typeface="Calibri"/>
                <a:cs typeface="Calibri"/>
              </a:rPr>
              <a:t>signs</a:t>
            </a:r>
            <a:endParaRPr sz="27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5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45" name="object 2"/>
          <p:cNvSpPr txBox="1"/>
          <p:nvPr/>
        </p:nvSpPr>
        <p:spPr>
          <a:xfrm>
            <a:off x="535940" y="1544882"/>
            <a:ext cx="7865109" cy="2600960"/>
          </a:xfrm>
          <a:prstGeom prst="rect"/>
        </p:spPr>
        <p:txBody>
          <a:bodyPr bIns="0" lIns="0" rIns="0" rtlCol="0" tIns="81280" vert="horz" wrap="square">
            <a:spAutoFit/>
          </a:bodyPr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b="1" dirty="0" sz="2400" spc="-10">
                <a:solidFill>
                  <a:srgbClr val="FF0000"/>
                </a:solidFill>
                <a:latin typeface="Calibri"/>
                <a:cs typeface="Calibri"/>
              </a:rPr>
              <a:t>Consistency </a:t>
            </a:r>
            <a:r>
              <a:rPr b="1" dirty="0" sz="2400">
                <a:solidFill>
                  <a:srgbClr val="FF0000"/>
                </a:solidFill>
                <a:latin typeface="Calibri"/>
                <a:cs typeface="Calibri"/>
              </a:rPr>
              <a:t>of </a:t>
            </a:r>
            <a:r>
              <a:rPr b="1" dirty="0" sz="2400" spc="-5">
                <a:solidFill>
                  <a:srgbClr val="FF0000"/>
                </a:solidFill>
                <a:latin typeface="Calibri"/>
                <a:cs typeface="Calibri"/>
              </a:rPr>
              <a:t>the </a:t>
            </a:r>
            <a:r>
              <a:rPr b="1" dirty="0" sz="2400" spc="-10">
                <a:solidFill>
                  <a:srgbClr val="FF0000"/>
                </a:solidFill>
                <a:latin typeface="Calibri"/>
                <a:cs typeface="Calibri"/>
              </a:rPr>
              <a:t>swelling</a:t>
            </a:r>
            <a:endParaRPr sz="2400">
              <a:latin typeface="Calibri"/>
              <a:cs typeface="Calibri"/>
            </a:endParaRPr>
          </a:p>
          <a:p>
            <a:pPr indent="-342900" marL="355600" marR="5080">
              <a:lnSpc>
                <a:spcPct val="100000"/>
              </a:lnSpc>
              <a:spcBef>
                <a:spcPts val="725"/>
              </a:spcBef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3200" spc="-15">
                <a:latin typeface="Calibri"/>
                <a:cs typeface="Calibri"/>
              </a:rPr>
              <a:t>Cystic </a:t>
            </a:r>
            <a:r>
              <a:rPr dirty="0" sz="3200">
                <a:latin typeface="Calibri"/>
                <a:cs typeface="Calibri"/>
              </a:rPr>
              <a:t>– </a:t>
            </a:r>
            <a:r>
              <a:rPr dirty="0" sz="3200" spc="-10">
                <a:latin typeface="Calibri"/>
                <a:cs typeface="Calibri"/>
              </a:rPr>
              <a:t>Fluctuation, </a:t>
            </a:r>
            <a:r>
              <a:rPr dirty="0" sz="3200" spc="-30">
                <a:latin typeface="Calibri"/>
                <a:cs typeface="Calibri"/>
              </a:rPr>
              <a:t>Paget’s </a:t>
            </a:r>
            <a:r>
              <a:rPr dirty="0" sz="3200" spc="-25">
                <a:latin typeface="Calibri"/>
                <a:cs typeface="Calibri"/>
              </a:rPr>
              <a:t>test </a:t>
            </a:r>
            <a:r>
              <a:rPr dirty="0" sz="3200" spc="-5">
                <a:latin typeface="Calibri"/>
                <a:cs typeface="Calibri"/>
              </a:rPr>
              <a:t>(a solid  </a:t>
            </a:r>
            <a:r>
              <a:rPr dirty="0" sz="3200">
                <a:latin typeface="Calibri"/>
                <a:cs typeface="Calibri"/>
              </a:rPr>
              <a:t>tumour is </a:t>
            </a:r>
            <a:r>
              <a:rPr dirty="0" sz="3200" spc="-10">
                <a:latin typeface="Calibri"/>
                <a:cs typeface="Calibri"/>
              </a:rPr>
              <a:t>most </a:t>
            </a:r>
            <a:r>
              <a:rPr dirty="0" sz="3200" spc="-15">
                <a:latin typeface="Calibri"/>
                <a:cs typeface="Calibri"/>
              </a:rPr>
              <a:t>hard </a:t>
            </a:r>
            <a:r>
              <a:rPr dirty="0" sz="3200">
                <a:latin typeface="Calibri"/>
                <a:cs typeface="Calibri"/>
              </a:rPr>
              <a:t>in the </a:t>
            </a:r>
            <a:r>
              <a:rPr dirty="0" sz="3200" spc="-50">
                <a:latin typeface="Calibri"/>
                <a:cs typeface="Calibri"/>
              </a:rPr>
              <a:t>center, </a:t>
            </a:r>
            <a:r>
              <a:rPr dirty="0" sz="3200" spc="-10">
                <a:latin typeface="Calibri"/>
                <a:cs typeface="Calibri"/>
              </a:rPr>
              <a:t>where </a:t>
            </a:r>
            <a:r>
              <a:rPr dirty="0" sz="3200">
                <a:latin typeface="Calibri"/>
                <a:cs typeface="Calibri"/>
              </a:rPr>
              <a:t>as a  </a:t>
            </a:r>
            <a:r>
              <a:rPr dirty="0" sz="3200" spc="-15">
                <a:latin typeface="Calibri"/>
                <a:cs typeface="Calibri"/>
              </a:rPr>
              <a:t>cyst </a:t>
            </a:r>
            <a:r>
              <a:rPr dirty="0" sz="3200" spc="-10">
                <a:latin typeface="Calibri"/>
                <a:cs typeface="Calibri"/>
              </a:rPr>
              <a:t>is </a:t>
            </a:r>
            <a:r>
              <a:rPr dirty="0" sz="3200" spc="-5">
                <a:latin typeface="Calibri"/>
                <a:cs typeface="Calibri"/>
              </a:rPr>
              <a:t>least </a:t>
            </a:r>
            <a:r>
              <a:rPr dirty="0" sz="3200" spc="-15">
                <a:latin typeface="Calibri"/>
                <a:cs typeface="Calibri"/>
              </a:rPr>
              <a:t>hard </a:t>
            </a:r>
            <a:r>
              <a:rPr dirty="0" sz="3200" spc="-10">
                <a:latin typeface="Calibri"/>
                <a:cs typeface="Calibri"/>
              </a:rPr>
              <a:t>at </a:t>
            </a:r>
            <a:r>
              <a:rPr dirty="0" sz="3200">
                <a:latin typeface="Calibri"/>
                <a:cs typeface="Calibri"/>
              </a:rPr>
              <a:t>its</a:t>
            </a:r>
            <a:r>
              <a:rPr dirty="0" sz="3200" spc="55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center)</a:t>
            </a:r>
            <a:endParaRPr sz="3200">
              <a:latin typeface="Calibri"/>
              <a:cs typeface="Calibri"/>
            </a:endParaRPr>
          </a:p>
          <a:p>
            <a:pPr indent="-342900" marL="3556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3200" spc="-5">
                <a:latin typeface="Calibri"/>
                <a:cs typeface="Calibri"/>
              </a:rPr>
              <a:t>Solid </a:t>
            </a:r>
            <a:r>
              <a:rPr dirty="0" sz="3200">
                <a:latin typeface="Calibri"/>
                <a:cs typeface="Calibri"/>
              </a:rPr>
              <a:t>– </a:t>
            </a:r>
            <a:r>
              <a:rPr dirty="0" sz="3200" spc="-5">
                <a:latin typeface="Calibri"/>
                <a:cs typeface="Calibri"/>
              </a:rPr>
              <a:t>soft, firm, </a:t>
            </a:r>
            <a:r>
              <a:rPr dirty="0" sz="3200" spc="-15">
                <a:latin typeface="Calibri"/>
                <a:cs typeface="Calibri"/>
              </a:rPr>
              <a:t>indurated,</a:t>
            </a:r>
            <a:r>
              <a:rPr dirty="0" sz="3200" spc="55">
                <a:latin typeface="Calibri"/>
                <a:cs typeface="Calibri"/>
              </a:rPr>
              <a:t> </a:t>
            </a:r>
            <a:r>
              <a:rPr dirty="0" sz="3200" spc="-15">
                <a:latin typeface="Calibri"/>
                <a:cs typeface="Calibri"/>
              </a:rPr>
              <a:t>hard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5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46" name="object 2"/>
          <p:cNvSpPr txBox="1"/>
          <p:nvPr/>
        </p:nvSpPr>
        <p:spPr>
          <a:xfrm>
            <a:off x="535940" y="1544882"/>
            <a:ext cx="7392670" cy="2600960"/>
          </a:xfrm>
          <a:prstGeom prst="rect"/>
        </p:spPr>
        <p:txBody>
          <a:bodyPr bIns="0" lIns="0" rIns="0" rtlCol="0" tIns="81280" vert="horz" wrap="square">
            <a:spAutoFit/>
          </a:bodyPr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b="1" dirty="0" sz="2400">
                <a:solidFill>
                  <a:srgbClr val="FF0000"/>
                </a:solidFill>
                <a:latin typeface="Calibri"/>
                <a:cs typeface="Calibri"/>
              </a:rPr>
              <a:t>A </a:t>
            </a:r>
            <a:r>
              <a:rPr b="1" dirty="0" sz="2400" spc="-25">
                <a:solidFill>
                  <a:srgbClr val="FF0000"/>
                </a:solidFill>
                <a:latin typeface="Calibri"/>
                <a:cs typeface="Calibri"/>
              </a:rPr>
              <a:t>lump’s </a:t>
            </a:r>
            <a:r>
              <a:rPr b="1" dirty="0" sz="2400" spc="-10">
                <a:solidFill>
                  <a:srgbClr val="FF0000"/>
                </a:solidFill>
                <a:latin typeface="Calibri"/>
                <a:cs typeface="Calibri"/>
              </a:rPr>
              <a:t>relationship </a:t>
            </a:r>
            <a:r>
              <a:rPr b="1" dirty="0" sz="2400" spc="-15">
                <a:solidFill>
                  <a:srgbClr val="FF0000"/>
                </a:solidFill>
                <a:latin typeface="Calibri"/>
                <a:cs typeface="Calibri"/>
              </a:rPr>
              <a:t>to</a:t>
            </a:r>
            <a:r>
              <a:rPr b="1" dirty="0" sz="2400" spc="1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b="1" dirty="0" sz="2400">
                <a:solidFill>
                  <a:srgbClr val="FF0000"/>
                </a:solidFill>
                <a:latin typeface="Calibri"/>
                <a:cs typeface="Calibri"/>
              </a:rPr>
              <a:t>skin</a:t>
            </a:r>
            <a:endParaRPr sz="2400">
              <a:latin typeface="Calibri"/>
              <a:cs typeface="Calibri"/>
            </a:endParaRPr>
          </a:p>
          <a:p>
            <a:pPr indent="-342900" marL="355600" marR="25400">
              <a:lnSpc>
                <a:spcPct val="100000"/>
              </a:lnSpc>
              <a:spcBef>
                <a:spcPts val="725"/>
              </a:spcBef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3200">
                <a:latin typeface="Calibri"/>
                <a:cs typeface="Calibri"/>
              </a:rPr>
              <a:t>Is the lump </a:t>
            </a:r>
            <a:r>
              <a:rPr dirty="0" sz="3200" spc="-20">
                <a:latin typeface="Calibri"/>
                <a:cs typeface="Calibri"/>
              </a:rPr>
              <a:t>separate </a:t>
            </a:r>
            <a:r>
              <a:rPr dirty="0" sz="3200" spc="-15">
                <a:latin typeface="Calibri"/>
                <a:cs typeface="Calibri"/>
              </a:rPr>
              <a:t>from </a:t>
            </a:r>
            <a:r>
              <a:rPr dirty="0" sz="3200">
                <a:latin typeface="Calibri"/>
                <a:cs typeface="Calibri"/>
              </a:rPr>
              <a:t>the </a:t>
            </a:r>
            <a:r>
              <a:rPr dirty="0" sz="3200" spc="-10">
                <a:latin typeface="Calibri"/>
                <a:cs typeface="Calibri"/>
              </a:rPr>
              <a:t>surrounding  </a:t>
            </a:r>
            <a:r>
              <a:rPr dirty="0" sz="3200" spc="-5">
                <a:latin typeface="Calibri"/>
                <a:cs typeface="Calibri"/>
              </a:rPr>
              <a:t>skin? </a:t>
            </a:r>
            <a:r>
              <a:rPr dirty="0" sz="3200">
                <a:latin typeface="Calibri"/>
                <a:cs typeface="Calibri"/>
              </a:rPr>
              <a:t>– Pinch the </a:t>
            </a:r>
            <a:r>
              <a:rPr dirty="0" sz="3200" spc="-5">
                <a:latin typeface="Calibri"/>
                <a:cs typeface="Calibri"/>
              </a:rPr>
              <a:t>skin </a:t>
            </a:r>
            <a:r>
              <a:rPr dirty="0" sz="3200" spc="-15">
                <a:latin typeface="Calibri"/>
                <a:cs typeface="Calibri"/>
              </a:rPr>
              <a:t>over </a:t>
            </a:r>
            <a:r>
              <a:rPr dirty="0" sz="3200">
                <a:latin typeface="Calibri"/>
                <a:cs typeface="Calibri"/>
              </a:rPr>
              <a:t>the</a:t>
            </a:r>
            <a:r>
              <a:rPr dirty="0" sz="3200" spc="20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lump</a:t>
            </a:r>
            <a:endParaRPr sz="3200">
              <a:latin typeface="Calibri"/>
              <a:cs typeface="Calibri"/>
            </a:endParaRPr>
          </a:p>
          <a:p>
            <a:pPr indent="-342900" marL="355600" marR="508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3200">
                <a:latin typeface="Calibri"/>
                <a:cs typeface="Calibri"/>
              </a:rPr>
              <a:t>Is the lump </a:t>
            </a:r>
            <a:r>
              <a:rPr dirty="0" sz="3200" spc="-10">
                <a:latin typeface="Calibri"/>
                <a:cs typeface="Calibri"/>
              </a:rPr>
              <a:t>tethered </a:t>
            </a:r>
            <a:r>
              <a:rPr dirty="0" sz="3200">
                <a:latin typeface="Calibri"/>
                <a:cs typeface="Calibri"/>
              </a:rPr>
              <a:t>or </a:t>
            </a:r>
            <a:r>
              <a:rPr dirty="0" sz="3200" spc="-20">
                <a:latin typeface="Calibri"/>
                <a:cs typeface="Calibri"/>
              </a:rPr>
              <a:t>fixed </a:t>
            </a:r>
            <a:r>
              <a:rPr dirty="0" sz="3200" spc="-15">
                <a:latin typeface="Calibri"/>
                <a:cs typeface="Calibri"/>
              </a:rPr>
              <a:t>to </a:t>
            </a:r>
            <a:r>
              <a:rPr dirty="0" sz="3200">
                <a:latin typeface="Calibri"/>
                <a:cs typeface="Calibri"/>
              </a:rPr>
              <a:t>the </a:t>
            </a:r>
            <a:r>
              <a:rPr dirty="0" sz="3200" spc="-5">
                <a:latin typeface="Calibri"/>
                <a:cs typeface="Calibri"/>
              </a:rPr>
              <a:t>skin? </a:t>
            </a:r>
            <a:r>
              <a:rPr dirty="0" sz="3200">
                <a:latin typeface="Calibri"/>
                <a:cs typeface="Calibri"/>
              </a:rPr>
              <a:t>–  </a:t>
            </a:r>
            <a:r>
              <a:rPr dirty="0" sz="3200" spc="-10">
                <a:latin typeface="Calibri"/>
                <a:cs typeface="Calibri"/>
              </a:rPr>
              <a:t>move </a:t>
            </a:r>
            <a:r>
              <a:rPr dirty="0" sz="3200">
                <a:latin typeface="Calibri"/>
                <a:cs typeface="Calibri"/>
              </a:rPr>
              <a:t>the lump an </a:t>
            </a:r>
            <a:r>
              <a:rPr dirty="0" sz="3200" spc="-5">
                <a:latin typeface="Calibri"/>
                <a:cs typeface="Calibri"/>
              </a:rPr>
              <a:t>see what</a:t>
            </a:r>
            <a:r>
              <a:rPr dirty="0" sz="3200" spc="25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happens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6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47" name="object 2"/>
          <p:cNvSpPr txBox="1"/>
          <p:nvPr/>
        </p:nvSpPr>
        <p:spPr>
          <a:xfrm>
            <a:off x="535940" y="1544882"/>
            <a:ext cx="7644765" cy="2600960"/>
          </a:xfrm>
          <a:prstGeom prst="rect"/>
        </p:spPr>
        <p:txBody>
          <a:bodyPr bIns="0" lIns="0" rIns="0" rtlCol="0" tIns="81280" vert="horz" wrap="square">
            <a:spAutoFit/>
          </a:bodyPr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b="1" dirty="0" sz="2400">
                <a:solidFill>
                  <a:srgbClr val="FF0000"/>
                </a:solidFill>
                <a:latin typeface="Calibri"/>
                <a:cs typeface="Calibri"/>
              </a:rPr>
              <a:t>A </a:t>
            </a:r>
            <a:r>
              <a:rPr b="1" dirty="0" sz="2400" spc="-25">
                <a:solidFill>
                  <a:srgbClr val="FF0000"/>
                </a:solidFill>
                <a:latin typeface="Calibri"/>
                <a:cs typeface="Calibri"/>
              </a:rPr>
              <a:t>lump’s </a:t>
            </a:r>
            <a:r>
              <a:rPr b="1" dirty="0" sz="2400" spc="-10">
                <a:solidFill>
                  <a:srgbClr val="FF0000"/>
                </a:solidFill>
                <a:latin typeface="Calibri"/>
                <a:cs typeface="Calibri"/>
              </a:rPr>
              <a:t>relationship </a:t>
            </a:r>
            <a:r>
              <a:rPr b="1" dirty="0" sz="2400" spc="-5">
                <a:solidFill>
                  <a:srgbClr val="FF0000"/>
                </a:solidFill>
                <a:latin typeface="Calibri"/>
                <a:cs typeface="Calibri"/>
              </a:rPr>
              <a:t>with</a:t>
            </a:r>
            <a:r>
              <a:rPr b="1" dirty="0" sz="2400" spc="1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b="1" dirty="0" sz="2400">
                <a:solidFill>
                  <a:srgbClr val="FF0000"/>
                </a:solidFill>
                <a:latin typeface="Calibri"/>
                <a:cs typeface="Calibri"/>
              </a:rPr>
              <a:t>muscle</a:t>
            </a:r>
            <a:endParaRPr sz="2400">
              <a:latin typeface="Calibri"/>
              <a:cs typeface="Calibri"/>
            </a:endParaRPr>
          </a:p>
          <a:p>
            <a:pPr indent="-342900" marL="355600" marR="713105">
              <a:lnSpc>
                <a:spcPct val="100000"/>
              </a:lnSpc>
              <a:spcBef>
                <a:spcPts val="725"/>
              </a:spcBef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3200" spc="-10">
                <a:latin typeface="Calibri"/>
                <a:cs typeface="Calibri"/>
              </a:rPr>
              <a:t>Feel </a:t>
            </a:r>
            <a:r>
              <a:rPr dirty="0" sz="3200">
                <a:latin typeface="Calibri"/>
                <a:cs typeface="Calibri"/>
              </a:rPr>
              <a:t>the </a:t>
            </a:r>
            <a:r>
              <a:rPr dirty="0" sz="3200" spc="-10">
                <a:latin typeface="Calibri"/>
                <a:cs typeface="Calibri"/>
              </a:rPr>
              <a:t>swelling </a:t>
            </a:r>
            <a:r>
              <a:rPr dirty="0" sz="3200" spc="-25">
                <a:latin typeface="Calibri"/>
                <a:cs typeface="Calibri"/>
              </a:rPr>
              <a:t>before </a:t>
            </a:r>
            <a:r>
              <a:rPr dirty="0" sz="3200">
                <a:latin typeface="Calibri"/>
                <a:cs typeface="Calibri"/>
              </a:rPr>
              <a:t>an </a:t>
            </a:r>
            <a:r>
              <a:rPr dirty="0" sz="3200" spc="-15">
                <a:latin typeface="Calibri"/>
                <a:cs typeface="Calibri"/>
              </a:rPr>
              <a:t>after </a:t>
            </a:r>
            <a:r>
              <a:rPr dirty="0" sz="3200">
                <a:latin typeface="Calibri"/>
                <a:cs typeface="Calibri"/>
              </a:rPr>
              <a:t>muscle  </a:t>
            </a:r>
            <a:r>
              <a:rPr dirty="0" sz="3200" spc="-10">
                <a:latin typeface="Calibri"/>
                <a:cs typeface="Calibri"/>
              </a:rPr>
              <a:t>contraction</a:t>
            </a:r>
            <a:endParaRPr sz="3200">
              <a:latin typeface="Calibri"/>
              <a:cs typeface="Calibri"/>
            </a:endParaRPr>
          </a:p>
          <a:p>
            <a:pPr indent="-342900" marL="355600" marR="508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3200">
                <a:latin typeface="Calibri"/>
                <a:cs typeface="Calibri"/>
              </a:rPr>
              <a:t>Is the </a:t>
            </a:r>
            <a:r>
              <a:rPr dirty="0" sz="3200" spc="-5">
                <a:latin typeface="Calibri"/>
                <a:cs typeface="Calibri"/>
              </a:rPr>
              <a:t>swelling superficial, within, </a:t>
            </a:r>
            <a:r>
              <a:rPr dirty="0" sz="3200">
                <a:latin typeface="Calibri"/>
                <a:cs typeface="Calibri"/>
              </a:rPr>
              <a:t>or </a:t>
            </a:r>
            <a:r>
              <a:rPr dirty="0" sz="3200" spc="-5">
                <a:latin typeface="Calibri"/>
                <a:cs typeface="Calibri"/>
              </a:rPr>
              <a:t>deep </a:t>
            </a:r>
            <a:r>
              <a:rPr dirty="0" sz="3200" spc="-20">
                <a:latin typeface="Calibri"/>
                <a:cs typeface="Calibri"/>
              </a:rPr>
              <a:t>to  </a:t>
            </a:r>
            <a:r>
              <a:rPr dirty="0" sz="3200">
                <a:latin typeface="Calibri"/>
                <a:cs typeface="Calibri"/>
              </a:rPr>
              <a:t>the</a:t>
            </a:r>
            <a:r>
              <a:rPr dirty="0" sz="3200" spc="-5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muscle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6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48" name="object 2"/>
          <p:cNvSpPr txBox="1"/>
          <p:nvPr/>
        </p:nvSpPr>
        <p:spPr>
          <a:xfrm>
            <a:off x="535940" y="1544882"/>
            <a:ext cx="7835900" cy="3771900"/>
          </a:xfrm>
          <a:prstGeom prst="rect"/>
        </p:spPr>
        <p:txBody>
          <a:bodyPr bIns="0" lIns="0" rIns="0" rtlCol="0" tIns="81280" vert="horz" wrap="square">
            <a:spAutoFit/>
          </a:bodyPr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b="1" dirty="0" sz="2400" spc="-5">
                <a:solidFill>
                  <a:srgbClr val="FF0000"/>
                </a:solidFill>
                <a:latin typeface="Calibri"/>
                <a:cs typeface="Calibri"/>
              </a:rPr>
              <a:t>Other </a:t>
            </a:r>
            <a:r>
              <a:rPr b="1" dirty="0" sz="2400">
                <a:solidFill>
                  <a:srgbClr val="FF0000"/>
                </a:solidFill>
                <a:latin typeface="Calibri"/>
                <a:cs typeface="Calibri"/>
              </a:rPr>
              <a:t>specific </a:t>
            </a:r>
            <a:r>
              <a:rPr b="1" dirty="0" sz="2400" spc="-5">
                <a:solidFill>
                  <a:srgbClr val="FF0000"/>
                </a:solidFill>
                <a:latin typeface="Calibri"/>
                <a:cs typeface="Calibri"/>
              </a:rPr>
              <a:t>diagnostic </a:t>
            </a:r>
            <a:r>
              <a:rPr b="1" dirty="0" sz="2400">
                <a:solidFill>
                  <a:srgbClr val="FF0000"/>
                </a:solidFill>
                <a:latin typeface="Calibri"/>
                <a:cs typeface="Calibri"/>
              </a:rPr>
              <a:t>signs of</a:t>
            </a:r>
            <a:r>
              <a:rPr b="1" dirty="0" sz="2400" spc="-10">
                <a:solidFill>
                  <a:srgbClr val="FF0000"/>
                </a:solidFill>
                <a:latin typeface="Calibri"/>
                <a:cs typeface="Calibri"/>
              </a:rPr>
              <a:t> lumps</a:t>
            </a:r>
            <a:endParaRPr sz="2400">
              <a:latin typeface="Calibri"/>
              <a:cs typeface="Calibri"/>
            </a:endParaRPr>
          </a:p>
          <a:p>
            <a:pPr indent="-342900" marL="355600">
              <a:lnSpc>
                <a:spcPct val="100000"/>
              </a:lnSpc>
              <a:spcBef>
                <a:spcPts val="725"/>
              </a:spcBef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3200" spc="-5">
                <a:latin typeface="Calibri"/>
                <a:cs typeface="Calibri"/>
              </a:rPr>
              <a:t>Pulsations </a:t>
            </a:r>
            <a:r>
              <a:rPr dirty="0" sz="3200">
                <a:latin typeface="Calibri"/>
                <a:cs typeface="Calibri"/>
              </a:rPr>
              <a:t>– </a:t>
            </a:r>
            <a:r>
              <a:rPr dirty="0" sz="3200" spc="-10">
                <a:latin typeface="Calibri"/>
                <a:cs typeface="Calibri"/>
              </a:rPr>
              <a:t>expansile </a:t>
            </a:r>
            <a:r>
              <a:rPr dirty="0" sz="3200" spc="-5">
                <a:latin typeface="Calibri"/>
                <a:cs typeface="Calibri"/>
              </a:rPr>
              <a:t>or</a:t>
            </a:r>
            <a:r>
              <a:rPr dirty="0" sz="3200" spc="15">
                <a:latin typeface="Calibri"/>
                <a:cs typeface="Calibri"/>
              </a:rPr>
              <a:t> </a:t>
            </a:r>
            <a:r>
              <a:rPr dirty="0" sz="3200" spc="-20">
                <a:latin typeface="Calibri"/>
                <a:cs typeface="Calibri"/>
              </a:rPr>
              <a:t>transmitted</a:t>
            </a:r>
            <a:endParaRPr sz="3200">
              <a:latin typeface="Calibri"/>
              <a:cs typeface="Calibri"/>
            </a:endParaRPr>
          </a:p>
          <a:p>
            <a:pPr indent="-342900" marL="355600" marR="6858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3200" spc="-20">
                <a:latin typeface="Calibri"/>
                <a:cs typeface="Calibri"/>
              </a:rPr>
              <a:t>Transillumination </a:t>
            </a:r>
            <a:r>
              <a:rPr dirty="0" sz="3200">
                <a:latin typeface="Calibri"/>
                <a:cs typeface="Calibri"/>
              </a:rPr>
              <a:t>– </a:t>
            </a:r>
            <a:r>
              <a:rPr dirty="0" sz="3200" spc="5">
                <a:latin typeface="Calibri"/>
                <a:cs typeface="Calibri"/>
              </a:rPr>
              <a:t>e.g. </a:t>
            </a:r>
            <a:r>
              <a:rPr dirty="0" sz="3200">
                <a:latin typeface="Calibri"/>
                <a:cs typeface="Calibri"/>
              </a:rPr>
              <a:t>in </a:t>
            </a:r>
            <a:r>
              <a:rPr dirty="0" sz="3200" spc="-20">
                <a:latin typeface="Calibri"/>
                <a:cs typeface="Calibri"/>
              </a:rPr>
              <a:t>hydrocele </a:t>
            </a:r>
            <a:r>
              <a:rPr dirty="0" sz="3200" spc="-5">
                <a:latin typeface="Calibri"/>
                <a:cs typeface="Calibri"/>
              </a:rPr>
              <a:t>or </a:t>
            </a:r>
            <a:r>
              <a:rPr dirty="0" sz="3200" spc="-15">
                <a:latin typeface="Calibri"/>
                <a:cs typeface="Calibri"/>
              </a:rPr>
              <a:t>cystic  </a:t>
            </a:r>
            <a:r>
              <a:rPr dirty="0" sz="3200" spc="-20">
                <a:latin typeface="Calibri"/>
                <a:cs typeface="Calibri"/>
              </a:rPr>
              <a:t>hygroma</a:t>
            </a:r>
            <a:endParaRPr sz="3200">
              <a:latin typeface="Calibri"/>
              <a:cs typeface="Calibri"/>
            </a:endParaRPr>
          </a:p>
          <a:p>
            <a:pPr indent="-342900" marL="355600" marR="508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3200">
                <a:latin typeface="Calibri"/>
                <a:cs typeface="Calibri"/>
              </a:rPr>
              <a:t>Neck </a:t>
            </a:r>
            <a:r>
              <a:rPr dirty="0" sz="3200" spc="-5">
                <a:latin typeface="Calibri"/>
                <a:cs typeface="Calibri"/>
              </a:rPr>
              <a:t>lumps </a:t>
            </a:r>
            <a:r>
              <a:rPr dirty="0" sz="3200">
                <a:latin typeface="Calibri"/>
                <a:cs typeface="Calibri"/>
              </a:rPr>
              <a:t>– </a:t>
            </a:r>
            <a:r>
              <a:rPr dirty="0" sz="3200" spc="-20">
                <a:latin typeface="Calibri"/>
                <a:cs typeface="Calibri"/>
              </a:rPr>
              <a:t>thyroid </a:t>
            </a:r>
            <a:r>
              <a:rPr dirty="0" sz="3200" spc="-10">
                <a:latin typeface="Calibri"/>
                <a:cs typeface="Calibri"/>
              </a:rPr>
              <a:t>gland/thyroglossal </a:t>
            </a:r>
            <a:r>
              <a:rPr dirty="0" sz="3200" spc="-15">
                <a:latin typeface="Calibri"/>
                <a:cs typeface="Calibri"/>
              </a:rPr>
              <a:t>cyst,  </a:t>
            </a:r>
            <a:r>
              <a:rPr dirty="0" sz="3200">
                <a:latin typeface="Calibri"/>
                <a:cs typeface="Calibri"/>
              </a:rPr>
              <a:t>lymph</a:t>
            </a:r>
            <a:r>
              <a:rPr dirty="0" sz="3200" spc="10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nodes</a:t>
            </a:r>
            <a:endParaRPr sz="3200">
              <a:latin typeface="Calibri"/>
              <a:cs typeface="Calibri"/>
            </a:endParaRPr>
          </a:p>
          <a:p>
            <a:pPr indent="-342900" marL="3556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3200" spc="-5">
                <a:latin typeface="Calibri"/>
                <a:cs typeface="Calibri"/>
              </a:rPr>
              <a:t>Hernias </a:t>
            </a:r>
            <a:r>
              <a:rPr dirty="0" sz="3200">
                <a:latin typeface="Calibri"/>
                <a:cs typeface="Calibri"/>
              </a:rPr>
              <a:t>– </a:t>
            </a:r>
            <a:r>
              <a:rPr dirty="0" sz="3200" spc="-10">
                <a:latin typeface="Calibri"/>
                <a:cs typeface="Calibri"/>
              </a:rPr>
              <a:t>cough </a:t>
            </a:r>
            <a:r>
              <a:rPr dirty="0" sz="3200" spc="-5">
                <a:latin typeface="Calibri"/>
                <a:cs typeface="Calibri"/>
              </a:rPr>
              <a:t>impulse,</a:t>
            </a:r>
            <a:r>
              <a:rPr dirty="0" sz="3200" spc="30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reducibility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8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4" name="object 2"/>
          <p:cNvSpPr txBox="1"/>
          <p:nvPr/>
        </p:nvSpPr>
        <p:spPr>
          <a:xfrm>
            <a:off x="535940" y="1537461"/>
            <a:ext cx="6400165" cy="4890135"/>
          </a:xfrm>
          <a:prstGeom prst="rect"/>
        </p:spPr>
        <p:txBody>
          <a:bodyPr bIns="0" lIns="0" rIns="0" rtlCol="0" tIns="12700" vert="horz" wrap="square">
            <a:spAutoFit/>
          </a:bodyPr>
          <a:p>
            <a:pPr indent="-342900" marL="3556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2700" spc="-15">
                <a:latin typeface="Calibri"/>
                <a:cs typeface="Calibri"/>
              </a:rPr>
              <a:t>Pain</a:t>
            </a:r>
            <a:endParaRPr sz="2700">
              <a:latin typeface="Calibri"/>
              <a:cs typeface="Calibri"/>
            </a:endParaRPr>
          </a:p>
          <a:p>
            <a:pPr indent="-342900" marL="355600">
              <a:lnSpc>
                <a:spcPct val="100000"/>
              </a:lnSpc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2700" spc="-10">
                <a:latin typeface="Calibri"/>
                <a:cs typeface="Calibri"/>
              </a:rPr>
              <a:t>Cauterization</a:t>
            </a:r>
            <a:endParaRPr sz="2700">
              <a:latin typeface="Calibri"/>
              <a:cs typeface="Calibri"/>
            </a:endParaRPr>
          </a:p>
          <a:p>
            <a:pPr indent="-342900" marL="355600">
              <a:lnSpc>
                <a:spcPct val="100000"/>
              </a:lnSpc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2700" spc="-15">
                <a:latin typeface="Calibri"/>
                <a:cs typeface="Calibri"/>
              </a:rPr>
              <a:t>Ligatures</a:t>
            </a:r>
            <a:endParaRPr sz="2700">
              <a:latin typeface="Calibri"/>
              <a:cs typeface="Calibri"/>
            </a:endParaRPr>
          </a:p>
          <a:p>
            <a:pPr indent="-342900" marL="355600">
              <a:lnSpc>
                <a:spcPct val="100000"/>
              </a:lnSpc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2700" spc="-10">
                <a:latin typeface="Calibri"/>
                <a:cs typeface="Calibri"/>
              </a:rPr>
              <a:t>Infection</a:t>
            </a:r>
            <a:endParaRPr sz="2700">
              <a:latin typeface="Calibri"/>
              <a:cs typeface="Calibri"/>
            </a:endParaRPr>
          </a:p>
          <a:p>
            <a:pPr indent="-342900" marL="355600">
              <a:lnSpc>
                <a:spcPct val="100000"/>
              </a:lnSpc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2700" spc="-10">
                <a:latin typeface="Calibri"/>
                <a:cs typeface="Calibri"/>
              </a:rPr>
              <a:t>Spread through contamination </a:t>
            </a:r>
            <a:r>
              <a:rPr dirty="0" sz="2700">
                <a:latin typeface="Calibri"/>
                <a:cs typeface="Calibri"/>
              </a:rPr>
              <a:t>–</a:t>
            </a:r>
            <a:r>
              <a:rPr dirty="0" sz="2700" spc="-70">
                <a:latin typeface="Calibri"/>
                <a:cs typeface="Calibri"/>
              </a:rPr>
              <a:t> </a:t>
            </a:r>
            <a:r>
              <a:rPr dirty="0" sz="2700">
                <a:latin typeface="Calibri"/>
                <a:cs typeface="Calibri"/>
              </a:rPr>
              <a:t>Ignaz</a:t>
            </a:r>
            <a:endParaRPr sz="2700">
              <a:latin typeface="Calibri"/>
              <a:cs typeface="Calibri"/>
            </a:endParaRPr>
          </a:p>
          <a:p>
            <a:pPr indent="-342900" marL="35560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2700" spc="-15">
                <a:latin typeface="Calibri"/>
                <a:cs typeface="Calibri"/>
              </a:rPr>
              <a:t>Washing </a:t>
            </a:r>
            <a:r>
              <a:rPr dirty="0" sz="2700" spc="-5">
                <a:latin typeface="Calibri"/>
                <a:cs typeface="Calibri"/>
              </a:rPr>
              <a:t>hands </a:t>
            </a:r>
            <a:r>
              <a:rPr dirty="0" sz="2700">
                <a:latin typeface="Calibri"/>
                <a:cs typeface="Calibri"/>
              </a:rPr>
              <a:t>- </a:t>
            </a:r>
            <a:r>
              <a:rPr dirty="0" sz="2700" spc="-5">
                <a:latin typeface="Calibri"/>
                <a:cs typeface="Calibri"/>
              </a:rPr>
              <a:t>aseptic techniques </a:t>
            </a:r>
            <a:r>
              <a:rPr dirty="0" sz="2700">
                <a:latin typeface="Calibri"/>
                <a:cs typeface="Calibri"/>
              </a:rPr>
              <a:t>–</a:t>
            </a:r>
            <a:r>
              <a:rPr dirty="0" sz="2700" spc="-130">
                <a:latin typeface="Calibri"/>
                <a:cs typeface="Calibri"/>
              </a:rPr>
              <a:t> </a:t>
            </a:r>
            <a:r>
              <a:rPr dirty="0" sz="2700" spc="-15">
                <a:latin typeface="Calibri"/>
                <a:cs typeface="Calibri"/>
              </a:rPr>
              <a:t>Lister</a:t>
            </a:r>
            <a:endParaRPr sz="2700">
              <a:latin typeface="Calibri"/>
              <a:cs typeface="Calibri"/>
            </a:endParaRPr>
          </a:p>
          <a:p>
            <a:pPr indent="-342900" marL="355600">
              <a:lnSpc>
                <a:spcPct val="100000"/>
              </a:lnSpc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2700" spc="-5">
                <a:latin typeface="Calibri"/>
                <a:cs typeface="Calibri"/>
              </a:rPr>
              <a:t>Antibiotics </a:t>
            </a:r>
            <a:r>
              <a:rPr dirty="0" sz="2700">
                <a:latin typeface="Calibri"/>
                <a:cs typeface="Calibri"/>
              </a:rPr>
              <a:t>– </a:t>
            </a:r>
            <a:r>
              <a:rPr dirty="0" sz="2700" spc="-5">
                <a:latin typeface="Calibri"/>
                <a:cs typeface="Calibri"/>
              </a:rPr>
              <a:t>Louis</a:t>
            </a:r>
            <a:r>
              <a:rPr dirty="0" sz="2700" spc="-35">
                <a:latin typeface="Calibri"/>
                <a:cs typeface="Calibri"/>
              </a:rPr>
              <a:t> </a:t>
            </a:r>
            <a:r>
              <a:rPr dirty="0" sz="2700" spc="-20">
                <a:latin typeface="Calibri"/>
                <a:cs typeface="Calibri"/>
              </a:rPr>
              <a:t>Pasteur</a:t>
            </a:r>
            <a:endParaRPr sz="2700">
              <a:latin typeface="Calibri"/>
              <a:cs typeface="Calibri"/>
            </a:endParaRPr>
          </a:p>
          <a:p>
            <a:pPr indent="-342900" marL="355600">
              <a:lnSpc>
                <a:spcPct val="100000"/>
              </a:lnSpc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2700" spc="-5">
                <a:latin typeface="Calibri"/>
                <a:cs typeface="Calibri"/>
              </a:rPr>
              <a:t>Anaethesia </a:t>
            </a:r>
            <a:r>
              <a:rPr dirty="0" sz="2700">
                <a:latin typeface="Calibri"/>
                <a:cs typeface="Calibri"/>
              </a:rPr>
              <a:t>– </a:t>
            </a:r>
            <a:r>
              <a:rPr dirty="0" sz="2700" spc="-15">
                <a:latin typeface="Calibri"/>
                <a:cs typeface="Calibri"/>
              </a:rPr>
              <a:t>Dentist Horace </a:t>
            </a:r>
            <a:r>
              <a:rPr dirty="0" sz="2700" spc="-20">
                <a:latin typeface="Calibri"/>
                <a:cs typeface="Calibri"/>
              </a:rPr>
              <a:t>Wells</a:t>
            </a:r>
            <a:r>
              <a:rPr dirty="0" sz="2700" spc="-45">
                <a:latin typeface="Calibri"/>
                <a:cs typeface="Calibri"/>
              </a:rPr>
              <a:t> </a:t>
            </a:r>
            <a:r>
              <a:rPr dirty="0" sz="2700" spc="-5">
                <a:latin typeface="Calibri"/>
                <a:cs typeface="Calibri"/>
              </a:rPr>
              <a:t>(1840)</a:t>
            </a:r>
            <a:endParaRPr sz="2700">
              <a:latin typeface="Calibri"/>
              <a:cs typeface="Calibri"/>
            </a:endParaRPr>
          </a:p>
          <a:p>
            <a:pPr indent="-342900" marL="355600">
              <a:lnSpc>
                <a:spcPct val="100000"/>
              </a:lnSpc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2700" spc="-50">
                <a:latin typeface="Calibri"/>
                <a:cs typeface="Calibri"/>
              </a:rPr>
              <a:t>Ether, </a:t>
            </a:r>
            <a:r>
              <a:rPr dirty="0" sz="2700" spc="-15">
                <a:latin typeface="Calibri"/>
                <a:cs typeface="Calibri"/>
              </a:rPr>
              <a:t>chloroform </a:t>
            </a:r>
            <a:r>
              <a:rPr dirty="0" sz="2700">
                <a:latin typeface="Calibri"/>
                <a:cs typeface="Calibri"/>
              </a:rPr>
              <a:t>– John</a:t>
            </a:r>
            <a:r>
              <a:rPr dirty="0" sz="2700" spc="20">
                <a:latin typeface="Calibri"/>
                <a:cs typeface="Calibri"/>
              </a:rPr>
              <a:t> </a:t>
            </a:r>
            <a:r>
              <a:rPr dirty="0" sz="2700" spc="-10">
                <a:latin typeface="Calibri"/>
                <a:cs typeface="Calibri"/>
              </a:rPr>
              <a:t>Snow</a:t>
            </a:r>
            <a:endParaRPr sz="2700">
              <a:latin typeface="Calibri"/>
              <a:cs typeface="Calibri"/>
            </a:endParaRPr>
          </a:p>
          <a:p>
            <a:pPr indent="-342900" marL="355600">
              <a:lnSpc>
                <a:spcPct val="100000"/>
              </a:lnSpc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2700">
                <a:latin typeface="Calibri"/>
                <a:cs typeface="Calibri"/>
              </a:rPr>
              <a:t>Muscle </a:t>
            </a:r>
            <a:r>
              <a:rPr dirty="0" sz="2700" spc="-15">
                <a:latin typeface="Calibri"/>
                <a:cs typeface="Calibri"/>
              </a:rPr>
              <a:t>relaxants </a:t>
            </a:r>
            <a:r>
              <a:rPr dirty="0" sz="2700" spc="5">
                <a:latin typeface="Calibri"/>
                <a:cs typeface="Calibri"/>
              </a:rPr>
              <a:t>e.g.</a:t>
            </a:r>
            <a:r>
              <a:rPr dirty="0" sz="2700" spc="-10">
                <a:latin typeface="Calibri"/>
                <a:cs typeface="Calibri"/>
              </a:rPr>
              <a:t> </a:t>
            </a:r>
            <a:r>
              <a:rPr dirty="0" sz="2700" spc="-20">
                <a:latin typeface="Calibri"/>
                <a:cs typeface="Calibri"/>
              </a:rPr>
              <a:t>curare</a:t>
            </a:r>
            <a:endParaRPr sz="27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6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49" name="object 2"/>
          <p:cNvSpPr txBox="1"/>
          <p:nvPr/>
        </p:nvSpPr>
        <p:spPr>
          <a:xfrm>
            <a:off x="535940" y="1544882"/>
            <a:ext cx="7450455" cy="2113280"/>
          </a:xfrm>
          <a:prstGeom prst="rect"/>
        </p:spPr>
        <p:txBody>
          <a:bodyPr bIns="0" lIns="0" rIns="0" rtlCol="0" tIns="81280" vert="horz" wrap="square">
            <a:spAutoFit/>
          </a:bodyPr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b="1" dirty="0" sz="2400" spc="-15">
                <a:solidFill>
                  <a:srgbClr val="FF0000"/>
                </a:solidFill>
                <a:latin typeface="Calibri"/>
                <a:cs typeface="Calibri"/>
              </a:rPr>
              <a:t>Percussion </a:t>
            </a:r>
            <a:r>
              <a:rPr b="1" dirty="0" sz="2400">
                <a:solidFill>
                  <a:srgbClr val="FF0000"/>
                </a:solidFill>
                <a:latin typeface="Calibri"/>
                <a:cs typeface="Calibri"/>
              </a:rPr>
              <a:t>and</a:t>
            </a:r>
            <a:r>
              <a:rPr b="1" dirty="0" sz="2400" spc="-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b="1" dirty="0" sz="2400" spc="-10">
                <a:solidFill>
                  <a:srgbClr val="FF0000"/>
                </a:solidFill>
                <a:latin typeface="Calibri"/>
                <a:cs typeface="Calibri"/>
              </a:rPr>
              <a:t>Auscultation</a:t>
            </a:r>
            <a:endParaRPr sz="2400">
              <a:latin typeface="Calibri"/>
              <a:cs typeface="Calibri"/>
            </a:endParaRPr>
          </a:p>
          <a:p>
            <a:pPr indent="-342900" marL="355600">
              <a:lnSpc>
                <a:spcPct val="100000"/>
              </a:lnSpc>
              <a:spcBef>
                <a:spcPts val="725"/>
              </a:spcBef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3200" spc="-10">
                <a:latin typeface="Calibri"/>
                <a:cs typeface="Calibri"/>
              </a:rPr>
              <a:t>Percussion </a:t>
            </a:r>
            <a:r>
              <a:rPr dirty="0" sz="3200">
                <a:latin typeface="Calibri"/>
                <a:cs typeface="Calibri"/>
              </a:rPr>
              <a:t>– </a:t>
            </a:r>
            <a:r>
              <a:rPr dirty="0" sz="3200" spc="-5">
                <a:latin typeface="Calibri"/>
                <a:cs typeface="Calibri"/>
              </a:rPr>
              <a:t>dull or</a:t>
            </a:r>
            <a:r>
              <a:rPr dirty="0" sz="3200" spc="-25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resonant</a:t>
            </a:r>
            <a:endParaRPr sz="3200">
              <a:latin typeface="Calibri"/>
              <a:cs typeface="Calibri"/>
            </a:endParaRPr>
          </a:p>
          <a:p>
            <a:pPr indent="-342900" marL="355600" marR="508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3200" spc="-5">
                <a:latin typeface="Calibri"/>
                <a:cs typeface="Calibri"/>
              </a:rPr>
              <a:t>Auscultation </a:t>
            </a:r>
            <a:r>
              <a:rPr dirty="0" sz="3200">
                <a:latin typeface="Calibri"/>
                <a:cs typeface="Calibri"/>
              </a:rPr>
              <a:t>– </a:t>
            </a:r>
            <a:r>
              <a:rPr dirty="0" sz="3200" spc="-5">
                <a:latin typeface="Calibri"/>
                <a:cs typeface="Calibri"/>
              </a:rPr>
              <a:t>Essentially </a:t>
            </a:r>
            <a:r>
              <a:rPr dirty="0" sz="3200" spc="-15">
                <a:latin typeface="Calibri"/>
                <a:cs typeface="Calibri"/>
              </a:rPr>
              <a:t>over </a:t>
            </a:r>
            <a:r>
              <a:rPr dirty="0" sz="3200" spc="-5">
                <a:latin typeface="Calibri"/>
                <a:cs typeface="Calibri"/>
              </a:rPr>
              <a:t>arteries </a:t>
            </a:r>
            <a:r>
              <a:rPr dirty="0" sz="3200">
                <a:latin typeface="Calibri"/>
                <a:cs typeface="Calibri"/>
              </a:rPr>
              <a:t>and  </a:t>
            </a:r>
            <a:r>
              <a:rPr dirty="0" sz="3200" spc="-5">
                <a:latin typeface="Calibri"/>
                <a:cs typeface="Calibri"/>
              </a:rPr>
              <a:t>pulsating </a:t>
            </a:r>
            <a:r>
              <a:rPr dirty="0" sz="3200">
                <a:latin typeface="Calibri"/>
                <a:cs typeface="Calibri"/>
              </a:rPr>
              <a:t>masses – </a:t>
            </a:r>
            <a:r>
              <a:rPr dirty="0" sz="3200" spc="-15">
                <a:latin typeface="Calibri"/>
                <a:cs typeface="Calibri"/>
              </a:rPr>
              <a:t>listen </a:t>
            </a:r>
            <a:r>
              <a:rPr dirty="0" sz="3200" spc="-30">
                <a:latin typeface="Calibri"/>
                <a:cs typeface="Calibri"/>
              </a:rPr>
              <a:t>for</a:t>
            </a:r>
            <a:r>
              <a:rPr dirty="0" sz="3200" spc="25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bruit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6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50" name="object 2"/>
          <p:cNvSpPr txBox="1"/>
          <p:nvPr/>
        </p:nvSpPr>
        <p:spPr>
          <a:xfrm>
            <a:off x="535940" y="1544882"/>
            <a:ext cx="7947025" cy="3381375"/>
          </a:xfrm>
          <a:prstGeom prst="rect"/>
        </p:spPr>
        <p:txBody>
          <a:bodyPr bIns="0" lIns="0" rIns="0" rtlCol="0" tIns="81280" vert="horz" wrap="square">
            <a:spAutoFit/>
          </a:bodyPr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b="1" dirty="0" sz="2400" spc="-5">
                <a:solidFill>
                  <a:srgbClr val="FF0000"/>
                </a:solidFill>
                <a:latin typeface="Calibri"/>
                <a:cs typeface="Calibri"/>
              </a:rPr>
              <a:t>Conclusion Definition, background </a:t>
            </a:r>
            <a:r>
              <a:rPr b="1" dirty="0" sz="2400">
                <a:solidFill>
                  <a:srgbClr val="FF0000"/>
                </a:solidFill>
                <a:latin typeface="Calibri"/>
                <a:cs typeface="Calibri"/>
              </a:rPr>
              <a:t>and </a:t>
            </a:r>
            <a:r>
              <a:rPr b="1" dirty="0" sz="2400" spc="-10">
                <a:solidFill>
                  <a:srgbClr val="FF0000"/>
                </a:solidFill>
                <a:latin typeface="Calibri"/>
                <a:cs typeface="Calibri"/>
              </a:rPr>
              <a:t>classification </a:t>
            </a:r>
            <a:r>
              <a:rPr b="1" dirty="0" sz="240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b="1" dirty="0" sz="2400" spc="2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b="1" dirty="0" sz="2400" spc="-10">
                <a:solidFill>
                  <a:srgbClr val="FF0000"/>
                </a:solidFill>
                <a:latin typeface="Calibri"/>
                <a:cs typeface="Calibri"/>
              </a:rPr>
              <a:t>surgery</a:t>
            </a:r>
            <a:endParaRPr sz="2400">
              <a:latin typeface="Calibri"/>
              <a:cs typeface="Calibri"/>
            </a:endParaRPr>
          </a:p>
          <a:p>
            <a:pPr indent="-342900" marL="355600">
              <a:lnSpc>
                <a:spcPct val="100000"/>
              </a:lnSpc>
              <a:spcBef>
                <a:spcPts val="725"/>
              </a:spcBef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3200" spc="-5">
                <a:latin typeface="Calibri"/>
                <a:cs typeface="Calibri"/>
              </a:rPr>
              <a:t>Outline of </a:t>
            </a:r>
            <a:r>
              <a:rPr dirty="0" sz="3200" spc="-10">
                <a:latin typeface="Calibri"/>
                <a:cs typeface="Calibri"/>
              </a:rPr>
              <a:t>taking </a:t>
            </a:r>
            <a:r>
              <a:rPr dirty="0" sz="3200" spc="-15">
                <a:latin typeface="Calibri"/>
                <a:cs typeface="Calibri"/>
              </a:rPr>
              <a:t>history </a:t>
            </a:r>
            <a:r>
              <a:rPr dirty="0" sz="3200" spc="-5">
                <a:latin typeface="Calibri"/>
                <a:cs typeface="Calibri"/>
              </a:rPr>
              <a:t>of </a:t>
            </a:r>
            <a:r>
              <a:rPr dirty="0" sz="3200" spc="-10">
                <a:latin typeface="Calibri"/>
                <a:cs typeface="Calibri"/>
              </a:rPr>
              <a:t>surgical</a:t>
            </a:r>
            <a:r>
              <a:rPr dirty="0" sz="3200" spc="105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pt</a:t>
            </a:r>
            <a:endParaRPr sz="3200">
              <a:latin typeface="Calibri"/>
              <a:cs typeface="Calibri"/>
            </a:endParaRPr>
          </a:p>
          <a:p>
            <a:pPr indent="-342900" marL="3556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3200" spc="-5">
                <a:latin typeface="Calibri"/>
                <a:cs typeface="Calibri"/>
              </a:rPr>
              <a:t>Outline of doing </a:t>
            </a:r>
            <a:r>
              <a:rPr dirty="0" sz="3200">
                <a:latin typeface="Calibri"/>
                <a:cs typeface="Calibri"/>
              </a:rPr>
              <a:t>a PE </a:t>
            </a:r>
            <a:r>
              <a:rPr dirty="0" sz="3200" spc="-5">
                <a:latin typeface="Calibri"/>
                <a:cs typeface="Calibri"/>
              </a:rPr>
              <a:t>of </a:t>
            </a:r>
            <a:r>
              <a:rPr dirty="0" sz="3200">
                <a:latin typeface="Calibri"/>
                <a:cs typeface="Calibri"/>
              </a:rPr>
              <a:t>a </a:t>
            </a:r>
            <a:r>
              <a:rPr dirty="0" sz="3200" spc="-10">
                <a:latin typeface="Calibri"/>
                <a:cs typeface="Calibri"/>
              </a:rPr>
              <a:t>surgical</a:t>
            </a:r>
            <a:r>
              <a:rPr dirty="0" sz="3200" spc="55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pt</a:t>
            </a:r>
            <a:endParaRPr sz="3200">
              <a:latin typeface="Calibri"/>
              <a:cs typeface="Calibri"/>
            </a:endParaRPr>
          </a:p>
          <a:p>
            <a:pPr indent="-342900" marL="3556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3200" spc="-5">
                <a:latin typeface="Calibri"/>
                <a:cs typeface="Calibri"/>
              </a:rPr>
              <a:t>Common </a:t>
            </a:r>
            <a:r>
              <a:rPr dirty="0" sz="3200" spc="-10">
                <a:latin typeface="Calibri"/>
                <a:cs typeface="Calibri"/>
              </a:rPr>
              <a:t>surgical </a:t>
            </a:r>
            <a:r>
              <a:rPr dirty="0" sz="3200" spc="-15">
                <a:latin typeface="Calibri"/>
                <a:cs typeface="Calibri"/>
              </a:rPr>
              <a:t>symptoms </a:t>
            </a:r>
            <a:r>
              <a:rPr dirty="0" sz="3200">
                <a:latin typeface="Calibri"/>
                <a:cs typeface="Calibri"/>
              </a:rPr>
              <a:t>and</a:t>
            </a:r>
            <a:r>
              <a:rPr dirty="0" sz="3200" spc="70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signs</a:t>
            </a:r>
            <a:endParaRPr sz="3200">
              <a:latin typeface="Calibri"/>
              <a:cs typeface="Calibri"/>
            </a:endParaRPr>
          </a:p>
          <a:p>
            <a:pPr indent="-342900" marL="3556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3200" spc="-15">
                <a:latin typeface="Calibri"/>
                <a:cs typeface="Calibri"/>
              </a:rPr>
              <a:t>Evaluation </a:t>
            </a:r>
            <a:r>
              <a:rPr dirty="0" sz="3200" spc="-5">
                <a:latin typeface="Calibri"/>
                <a:cs typeface="Calibri"/>
              </a:rPr>
              <a:t>of </a:t>
            </a:r>
            <a:r>
              <a:rPr dirty="0" sz="3200">
                <a:latin typeface="Calibri"/>
                <a:cs typeface="Calibri"/>
              </a:rPr>
              <a:t>pain</a:t>
            </a:r>
            <a:r>
              <a:rPr dirty="0" sz="3200" spc="40">
                <a:latin typeface="Calibri"/>
                <a:cs typeface="Calibri"/>
              </a:rPr>
              <a:t> </a:t>
            </a:r>
            <a:r>
              <a:rPr dirty="0" sz="3200" spc="-20">
                <a:latin typeface="Calibri"/>
                <a:cs typeface="Calibri"/>
              </a:rPr>
              <a:t>symptom</a:t>
            </a:r>
            <a:endParaRPr sz="3200">
              <a:latin typeface="Calibri"/>
              <a:cs typeface="Calibri"/>
            </a:endParaRPr>
          </a:p>
          <a:p>
            <a:pPr indent="-342900" marL="355600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algn="l" pos="354965"/>
                <a:tab algn="l" pos="355600"/>
              </a:tabLst>
            </a:pPr>
            <a:r>
              <a:rPr dirty="0" sz="3200" spc="-15">
                <a:latin typeface="Calibri"/>
                <a:cs typeface="Calibri"/>
              </a:rPr>
              <a:t>Evaluation </a:t>
            </a:r>
            <a:r>
              <a:rPr dirty="0" sz="3200" spc="-5">
                <a:latin typeface="Calibri"/>
                <a:cs typeface="Calibri"/>
              </a:rPr>
              <a:t>of </a:t>
            </a:r>
            <a:r>
              <a:rPr dirty="0" sz="3200">
                <a:latin typeface="Calibri"/>
                <a:cs typeface="Calibri"/>
              </a:rPr>
              <a:t>a</a:t>
            </a:r>
            <a:r>
              <a:rPr dirty="0" sz="3200" spc="35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swelling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6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51" name="object 2"/>
          <p:cNvSpPr/>
          <p:nvPr/>
        </p:nvSpPr>
        <p:spPr>
          <a:xfrm>
            <a:off x="457200" y="0"/>
            <a:ext cx="8572500" cy="6857998"/>
          </a:xfrm>
          <a:prstGeom prst="rect"/>
          <a:blipFill>
            <a:blip xmlns:r="http://schemas.openxmlformats.org/officeDocument/2006/relationships" r:embed="rId1" cstate="print"/>
            <a:stretch>
              <a:fillRect/>
            </a:stretch>
          </a:blipFill>
        </p:spPr>
        <p:txBody>
          <a:bodyPr bIns="0" lIns="0" rIns="0" rtlCol="0" tIns="0" wrap="square"/>
          <a:p/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9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1" name="object 2"/>
          <p:cNvSpPr txBox="1">
            <a:spLocks noGrp="1"/>
          </p:cNvSpPr>
          <p:nvPr>
            <p:ph type="title"/>
          </p:nvPr>
        </p:nvSpPr>
        <p:spPr>
          <a:xfrm>
            <a:off x="534669" y="610870"/>
            <a:ext cx="4777740" cy="695960"/>
          </a:xfrm>
          <a:prstGeom prst="rect"/>
        </p:spPr>
        <p:txBody>
          <a:bodyPr bIns="0" lIns="0" rIns="0" rtlCol="0" tIns="12700" vert="horz" wrap="square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dirty="0" sz="4400" spc="-5">
                <a:solidFill>
                  <a:srgbClr val="FFFFB6"/>
                </a:solidFill>
                <a:latin typeface="Arial Black"/>
                <a:cs typeface="Arial Black"/>
              </a:rPr>
              <a:t>Ancient</a:t>
            </a:r>
            <a:r>
              <a:rPr b="0" dirty="0" sz="4400" spc="-65">
                <a:solidFill>
                  <a:srgbClr val="FFFFB6"/>
                </a:solidFill>
                <a:latin typeface="Arial Black"/>
                <a:cs typeface="Arial Black"/>
              </a:rPr>
              <a:t> </a:t>
            </a:r>
            <a:r>
              <a:rPr b="0" dirty="0" sz="4400">
                <a:solidFill>
                  <a:srgbClr val="FFFFB6"/>
                </a:solidFill>
                <a:latin typeface="Arial Black"/>
                <a:cs typeface="Arial Black"/>
              </a:rPr>
              <a:t>History</a:t>
            </a:r>
            <a:endParaRPr dirty="0" sz="4400">
              <a:latin typeface="Arial Black"/>
              <a:cs typeface="Arial Black"/>
            </a:endParaRPr>
          </a:p>
        </p:txBody>
      </p:sp>
      <p:sp>
        <p:nvSpPr>
          <p:cNvPr id="1048722" name="object 3"/>
          <p:cNvSpPr txBox="1"/>
          <p:nvPr/>
        </p:nvSpPr>
        <p:spPr>
          <a:xfrm>
            <a:off x="914400" y="1901190"/>
            <a:ext cx="7247890" cy="3277870"/>
          </a:xfrm>
          <a:prstGeom prst="rect"/>
        </p:spPr>
        <p:txBody>
          <a:bodyPr bIns="0" lIns="0" rIns="0" rtlCol="0" tIns="90805" vert="horz" wrap="square">
            <a:spAutoFit/>
          </a:bodyPr>
          <a:p>
            <a:pPr indent="-342900" marL="355600" marR="5080">
              <a:lnSpc>
                <a:spcPts val="3229"/>
              </a:lnSpc>
              <a:spcBef>
                <a:spcPts val="715"/>
              </a:spcBef>
              <a:buClr>
                <a:srgbClr val="98FF66"/>
              </a:buClr>
              <a:buFont typeface="Wingdings"/>
              <a:buChar char=""/>
              <a:tabLst>
                <a:tab algn="l" pos="354965"/>
                <a:tab algn="l" pos="355600"/>
              </a:tabLst>
            </a:pP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Earliest known – Trepanation  (trephining) Kiev – Ukraine – 7300 –  6220</a:t>
            </a:r>
            <a:r>
              <a:rPr b="1" dirty="0" sz="3200" spc="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b="1" dirty="0" sz="3200" spc="-5">
                <a:solidFill>
                  <a:srgbClr val="FFFFFF"/>
                </a:solidFill>
                <a:latin typeface="Arial"/>
                <a:cs typeface="Arial"/>
              </a:rPr>
              <a:t>B.C</a:t>
            </a:r>
            <a:endParaRPr sz="3200">
              <a:solidFill>
                <a:prstClr val="black"/>
              </a:solidFill>
              <a:latin typeface="Arial"/>
              <a:cs typeface="Arial"/>
            </a:endParaRPr>
          </a:p>
          <a:p>
            <a:pPr>
              <a:buClr>
                <a:srgbClr val="98FF66"/>
              </a:buClr>
              <a:buFont typeface="Wingdings"/>
              <a:buChar char=""/>
            </a:pPr>
            <a:endParaRPr sz="3600">
              <a:solidFill>
                <a:prstClr val="black"/>
              </a:solidFill>
              <a:latin typeface="Arial"/>
              <a:cs typeface="Arial"/>
            </a:endParaRPr>
          </a:p>
          <a:p>
            <a:pPr>
              <a:spcBef>
                <a:spcPts val="50"/>
              </a:spcBef>
              <a:buClr>
                <a:srgbClr val="98FF66"/>
              </a:buClr>
              <a:buFont typeface="Wingdings"/>
              <a:buChar char=""/>
            </a:pPr>
            <a:endParaRPr sz="4050">
              <a:solidFill>
                <a:prstClr val="black"/>
              </a:solidFill>
              <a:latin typeface="Arial"/>
              <a:cs typeface="Arial"/>
            </a:endParaRPr>
          </a:p>
          <a:p>
            <a:pPr indent="-342900" marL="355600" marR="1297305">
              <a:lnSpc>
                <a:spcPts val="3229"/>
              </a:lnSpc>
              <a:spcBef>
                <a:spcPts val="5"/>
              </a:spcBef>
              <a:buClr>
                <a:srgbClr val="98FF66"/>
              </a:buClr>
              <a:buFont typeface="Wingdings"/>
              <a:buChar char=""/>
              <a:tabLst>
                <a:tab algn="l" pos="354965"/>
                <a:tab algn="l" pos="355600"/>
              </a:tabLst>
            </a:pP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Ancient Egyptian pyramids</a:t>
            </a:r>
            <a:r>
              <a:rPr b="1" dirty="0" sz="3200" spc="-10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–  discovery of brain</a:t>
            </a:r>
            <a:r>
              <a:rPr b="1" dirty="0" sz="3200" spc="-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surgery</a:t>
            </a:r>
            <a:endParaRPr sz="3200">
              <a:solidFill>
                <a:prstClr val="black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9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6" name="object 2"/>
          <p:cNvSpPr txBox="1"/>
          <p:nvPr/>
        </p:nvSpPr>
        <p:spPr>
          <a:xfrm>
            <a:off x="914400" y="1901190"/>
            <a:ext cx="7590155" cy="3197860"/>
          </a:xfrm>
          <a:prstGeom prst="rect"/>
        </p:spPr>
        <p:txBody>
          <a:bodyPr bIns="0" lIns="0" rIns="0" rtlCol="0" tIns="12700" vert="horz" wrap="square">
            <a:spAutoFit/>
          </a:bodyPr>
          <a:p>
            <a:pPr indent="-342900" marL="355600">
              <a:spcBef>
                <a:spcPts val="100"/>
              </a:spcBef>
              <a:buClr>
                <a:srgbClr val="98FF66"/>
              </a:buClr>
              <a:buFont typeface="Wingdings"/>
              <a:buChar char=""/>
              <a:tabLst>
                <a:tab algn="l" pos="354965"/>
                <a:tab algn="l" pos="355600"/>
              </a:tabLst>
            </a:pPr>
            <a:r>
              <a:rPr b="1" dirty="0" sz="3200" spc="-5">
                <a:solidFill>
                  <a:srgbClr val="FFFFFF"/>
                </a:solidFill>
                <a:latin typeface="Arial"/>
                <a:cs typeface="Arial"/>
              </a:rPr>
              <a:t>Edwin Smith </a:t>
            </a: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Papyrus – 1600</a:t>
            </a:r>
            <a:r>
              <a:rPr b="1" dirty="0" sz="3200" spc="-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B.C</a:t>
            </a:r>
            <a:endParaRPr sz="3200">
              <a:solidFill>
                <a:prstClr val="black"/>
              </a:solidFill>
              <a:latin typeface="Arial"/>
              <a:cs typeface="Arial"/>
            </a:endParaRPr>
          </a:p>
          <a:p>
            <a:pPr>
              <a:spcBef>
                <a:spcPts val="35"/>
              </a:spcBef>
              <a:buClr>
                <a:srgbClr val="98FF66"/>
              </a:buClr>
              <a:buFont typeface="Wingdings"/>
              <a:buChar char=""/>
            </a:pPr>
            <a:endParaRPr sz="4550">
              <a:solidFill>
                <a:prstClr val="black"/>
              </a:solidFill>
              <a:latin typeface="Arial"/>
              <a:cs typeface="Arial"/>
            </a:endParaRPr>
          </a:p>
          <a:p>
            <a:pPr indent="-342900" marL="355600" marR="1322070">
              <a:lnSpc>
                <a:spcPts val="3590"/>
              </a:lnSpc>
              <a:buClr>
                <a:srgbClr val="98FF66"/>
              </a:buClr>
              <a:buFont typeface="Wingdings"/>
              <a:buChar char=""/>
              <a:tabLst>
                <a:tab algn="l" pos="354965"/>
                <a:tab algn="l" pos="355600"/>
              </a:tabLst>
            </a:pPr>
            <a:r>
              <a:rPr b="1" dirty="0" sz="3200" spc="-5">
                <a:solidFill>
                  <a:srgbClr val="FFFFFF"/>
                </a:solidFill>
                <a:latin typeface="Arial"/>
                <a:cs typeface="Arial"/>
              </a:rPr>
              <a:t>Susrutha </a:t>
            </a: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– 400 </a:t>
            </a:r>
            <a:r>
              <a:rPr b="1" dirty="0" sz="3200" spc="-5">
                <a:solidFill>
                  <a:srgbClr val="FFFFFF"/>
                </a:solidFill>
                <a:latin typeface="Arial"/>
                <a:cs typeface="Arial"/>
              </a:rPr>
              <a:t>B.C </a:t>
            </a: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– Father </a:t>
            </a:r>
            <a:r>
              <a:rPr b="1" dirty="0" sz="3200" spc="-5">
                <a:solidFill>
                  <a:srgbClr val="FFFFFF"/>
                </a:solidFill>
                <a:latin typeface="Arial"/>
                <a:cs typeface="Arial"/>
              </a:rPr>
              <a:t>of  </a:t>
            </a: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surgery Susrutha</a:t>
            </a:r>
            <a:r>
              <a:rPr b="1" dirty="0" sz="3200" spc="-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samhitha</a:t>
            </a:r>
            <a:endParaRPr sz="3200">
              <a:solidFill>
                <a:prstClr val="black"/>
              </a:solidFill>
              <a:latin typeface="Arial"/>
              <a:cs typeface="Arial"/>
            </a:endParaRPr>
          </a:p>
          <a:p>
            <a:pPr>
              <a:spcBef>
                <a:spcPts val="20"/>
              </a:spcBef>
              <a:buClr>
                <a:srgbClr val="98FF66"/>
              </a:buClr>
              <a:buFont typeface="Wingdings"/>
              <a:buChar char=""/>
            </a:pPr>
            <a:endParaRPr sz="4200">
              <a:solidFill>
                <a:prstClr val="black"/>
              </a:solidFill>
              <a:latin typeface="Arial"/>
              <a:cs typeface="Arial"/>
            </a:endParaRPr>
          </a:p>
          <a:p>
            <a:pPr indent="-342900" marL="355600">
              <a:buClr>
                <a:srgbClr val="98FF66"/>
              </a:buClr>
              <a:buFont typeface="Wingdings"/>
              <a:buChar char=""/>
              <a:tabLst>
                <a:tab algn="l" pos="354965"/>
                <a:tab algn="l" pos="355600"/>
              </a:tabLst>
            </a:pP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Ancient Greek – Hippocrates &amp;</a:t>
            </a:r>
            <a:r>
              <a:rPr b="1" dirty="0" sz="3200" spc="-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b="1" dirty="0" sz="3200">
                <a:solidFill>
                  <a:srgbClr val="FFFFFF"/>
                </a:solidFill>
                <a:latin typeface="Arial"/>
                <a:cs typeface="Arial"/>
              </a:rPr>
              <a:t>Galen</a:t>
            </a:r>
            <a:endParaRPr sz="3200">
              <a:solidFill>
                <a:prstClr val="black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1_Office Theme">
  <a:themeElements>
    <a:clrScheme name="Office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Microsoft Office PowerPoint</Application>
  <ScaleCrop>0</ScaleCrop>
  <LinksUpToDate>0</LinksUpToDate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INTRODUCTION TO SURGERY</dc:title>
  <dc:creator>Whycliffe Nyaundi</dc:creator>
  <cp:lastModifiedBy>User</cp:lastModifiedBy>
  <dcterms:created xsi:type="dcterms:W3CDTF">2020-07-06T14:28:29Z</dcterms:created>
  <dcterms:modified xsi:type="dcterms:W3CDTF">2022-03-09T05:57:18Z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2019-01-14T00:00:00Z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2020-07-06T00:00:00Z</vt:filetime>
  </property>
  <property fmtid="{D5CDD505-2E9C-101B-9397-08002B2CF9AE}" pid="5" name="ICV">
    <vt:lpwstr>9d318d1446594abeae9426ed7541e2ba</vt:lpwstr>
  </property>
</Properties>
</file>